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5" name="Group 65">
            <a:extLst>
              <a:ext uri="{FF2B5EF4-FFF2-40B4-BE49-F238E27FC236}">
                <a16:creationId xmlns:a16="http://schemas.microsoft.com/office/drawing/2014/main" id="{B740C624-6F3A-4448-903F-B2138BFDD9B6}"/>
              </a:ext>
            </a:extLst>
          </p:cNvPr>
          <p:cNvGrpSpPr/>
          <p:nvPr/>
        </p:nvGrpSpPr>
        <p:grpSpPr>
          <a:xfrm>
            <a:off x="2646485" y="5372734"/>
            <a:ext cx="6894054" cy="892885"/>
            <a:chOff x="910640" y="3141174"/>
            <a:chExt cx="1527408" cy="1415223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EF5E3E3C-9F3D-4B05-8DE4-716AF671CCCE}"/>
                </a:ext>
              </a:extLst>
            </p:cNvPr>
            <p:cNvSpPr txBox="1"/>
            <p:nvPr/>
          </p:nvSpPr>
          <p:spPr>
            <a:xfrm>
              <a:off x="910640" y="3141174"/>
              <a:ext cx="1527408" cy="43904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985AEAA8-DA70-4C87-866F-8083CF3B59B3}"/>
                </a:ext>
              </a:extLst>
            </p:cNvPr>
            <p:cNvSpPr txBox="1"/>
            <p:nvPr/>
          </p:nvSpPr>
          <p:spPr>
            <a:xfrm>
              <a:off x="910640" y="3531962"/>
              <a:ext cx="1527408" cy="10244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cxnSp>
        <p:nvCxnSpPr>
          <p:cNvPr id="38" name="Straight Arrow Connector 88">
            <a:extLst>
              <a:ext uri="{FF2B5EF4-FFF2-40B4-BE49-F238E27FC236}">
                <a16:creationId xmlns:a16="http://schemas.microsoft.com/office/drawing/2014/main" id="{7BDB711B-496F-450C-B560-F2E2DA70CFD8}"/>
              </a:ext>
            </a:extLst>
          </p:cNvPr>
          <p:cNvCxnSpPr/>
          <p:nvPr/>
        </p:nvCxnSpPr>
        <p:spPr>
          <a:xfrm flipH="1">
            <a:off x="6090650" y="3258676"/>
            <a:ext cx="10700" cy="1000428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 62">
            <a:extLst>
              <a:ext uri="{FF2B5EF4-FFF2-40B4-BE49-F238E27FC236}">
                <a16:creationId xmlns:a16="http://schemas.microsoft.com/office/drawing/2014/main" id="{8FB71B7A-6188-4A4A-BDAF-B107A854B489}"/>
              </a:ext>
            </a:extLst>
          </p:cNvPr>
          <p:cNvGrpSpPr/>
          <p:nvPr/>
        </p:nvGrpSpPr>
        <p:grpSpPr>
          <a:xfrm>
            <a:off x="8256239" y="1961860"/>
            <a:ext cx="3200137" cy="892885"/>
            <a:chOff x="910640" y="3141174"/>
            <a:chExt cx="1527408" cy="1415223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3A95A101-9A5C-464D-8E9D-E5AF0C3DBD91}"/>
                </a:ext>
              </a:extLst>
            </p:cNvPr>
            <p:cNvSpPr txBox="1"/>
            <p:nvPr/>
          </p:nvSpPr>
          <p:spPr>
            <a:xfrm>
              <a:off x="910640" y="3141174"/>
              <a:ext cx="1527408" cy="43904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761BD341-8A7C-4EF7-B00F-F1FC06066FEF}"/>
                </a:ext>
              </a:extLst>
            </p:cNvPr>
            <p:cNvSpPr txBox="1"/>
            <p:nvPr/>
          </p:nvSpPr>
          <p:spPr>
            <a:xfrm>
              <a:off x="910640" y="3531962"/>
              <a:ext cx="1527408" cy="10244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2" name="Group 65">
            <a:extLst>
              <a:ext uri="{FF2B5EF4-FFF2-40B4-BE49-F238E27FC236}">
                <a16:creationId xmlns:a16="http://schemas.microsoft.com/office/drawing/2014/main" id="{AA2F84AC-84D2-4D54-8AA6-67A3310510F1}"/>
              </a:ext>
            </a:extLst>
          </p:cNvPr>
          <p:cNvGrpSpPr/>
          <p:nvPr/>
        </p:nvGrpSpPr>
        <p:grpSpPr>
          <a:xfrm>
            <a:off x="7968207" y="3521847"/>
            <a:ext cx="3200137" cy="892885"/>
            <a:chOff x="910640" y="3141174"/>
            <a:chExt cx="1527408" cy="1415223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5C930B8C-FF7E-4C9B-A70A-7760AE3EA929}"/>
                </a:ext>
              </a:extLst>
            </p:cNvPr>
            <p:cNvSpPr txBox="1"/>
            <p:nvPr/>
          </p:nvSpPr>
          <p:spPr>
            <a:xfrm>
              <a:off x="910640" y="3141174"/>
              <a:ext cx="1527408" cy="43904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E0C18838-7AD4-4172-9660-1842D6537432}"/>
                </a:ext>
              </a:extLst>
            </p:cNvPr>
            <p:cNvSpPr txBox="1"/>
            <p:nvPr/>
          </p:nvSpPr>
          <p:spPr>
            <a:xfrm>
              <a:off x="910640" y="3531962"/>
              <a:ext cx="1527408" cy="10244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</a:t>
              </a:r>
            </a:p>
          </p:txBody>
        </p:sp>
      </p:grpSp>
      <p:grpSp>
        <p:nvGrpSpPr>
          <p:cNvPr id="45" name="Group 68">
            <a:extLst>
              <a:ext uri="{FF2B5EF4-FFF2-40B4-BE49-F238E27FC236}">
                <a16:creationId xmlns:a16="http://schemas.microsoft.com/office/drawing/2014/main" id="{6B12375D-6C18-4233-B61B-4592D4114BA4}"/>
              </a:ext>
            </a:extLst>
          </p:cNvPr>
          <p:cNvGrpSpPr/>
          <p:nvPr/>
        </p:nvGrpSpPr>
        <p:grpSpPr>
          <a:xfrm>
            <a:off x="807632" y="1961859"/>
            <a:ext cx="3200136" cy="892886"/>
            <a:chOff x="910640" y="3141172"/>
            <a:chExt cx="1527408" cy="1415226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F5F18E02-D023-4359-B245-2CDAD8113B31}"/>
                </a:ext>
              </a:extLst>
            </p:cNvPr>
            <p:cNvSpPr txBox="1"/>
            <p:nvPr/>
          </p:nvSpPr>
          <p:spPr>
            <a:xfrm>
              <a:off x="910640" y="3141172"/>
              <a:ext cx="1527408" cy="43904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26B27AB4-5BCA-438A-97EA-E24272DBB190}"/>
                </a:ext>
              </a:extLst>
            </p:cNvPr>
            <p:cNvSpPr txBox="1"/>
            <p:nvPr/>
          </p:nvSpPr>
          <p:spPr>
            <a:xfrm>
              <a:off x="910640" y="3531962"/>
              <a:ext cx="1527408" cy="10244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" name="Group 71">
            <a:extLst>
              <a:ext uri="{FF2B5EF4-FFF2-40B4-BE49-F238E27FC236}">
                <a16:creationId xmlns:a16="http://schemas.microsoft.com/office/drawing/2014/main" id="{45AAC7A9-8666-4A01-9B26-5527EDFD32C4}"/>
              </a:ext>
            </a:extLst>
          </p:cNvPr>
          <p:cNvGrpSpPr/>
          <p:nvPr/>
        </p:nvGrpSpPr>
        <p:grpSpPr>
          <a:xfrm>
            <a:off x="1023656" y="3521846"/>
            <a:ext cx="3200136" cy="892886"/>
            <a:chOff x="910640" y="3141172"/>
            <a:chExt cx="1527408" cy="1415226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FD953883-EB9C-4862-A7BF-FFB278067EC8}"/>
                </a:ext>
              </a:extLst>
            </p:cNvPr>
            <p:cNvSpPr txBox="1"/>
            <p:nvPr/>
          </p:nvSpPr>
          <p:spPr>
            <a:xfrm>
              <a:off x="910640" y="3141172"/>
              <a:ext cx="1527408" cy="43904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FE0C0B0C-A09F-47B3-8762-4BC5582E0DA8}"/>
                </a:ext>
              </a:extLst>
            </p:cNvPr>
            <p:cNvSpPr txBox="1"/>
            <p:nvPr/>
          </p:nvSpPr>
          <p:spPr>
            <a:xfrm>
              <a:off x="910640" y="3531962"/>
              <a:ext cx="1527408" cy="10244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1" name="Oval 56">
            <a:extLst>
              <a:ext uri="{FF2B5EF4-FFF2-40B4-BE49-F238E27FC236}">
                <a16:creationId xmlns:a16="http://schemas.microsoft.com/office/drawing/2014/main" id="{8BA72ABA-DD4D-4A06-94EA-CDCE84EE78DD}"/>
              </a:ext>
            </a:extLst>
          </p:cNvPr>
          <p:cNvSpPr/>
          <p:nvPr/>
        </p:nvSpPr>
        <p:spPr>
          <a:xfrm>
            <a:off x="5344711" y="2406646"/>
            <a:ext cx="1530516" cy="153051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Oval 57">
            <a:extLst>
              <a:ext uri="{FF2B5EF4-FFF2-40B4-BE49-F238E27FC236}">
                <a16:creationId xmlns:a16="http://schemas.microsoft.com/office/drawing/2014/main" id="{1A0094C9-BCBC-421D-B382-0B4148A09351}"/>
              </a:ext>
            </a:extLst>
          </p:cNvPr>
          <p:cNvSpPr/>
          <p:nvPr/>
        </p:nvSpPr>
        <p:spPr>
          <a:xfrm>
            <a:off x="7076867" y="1872622"/>
            <a:ext cx="1071361" cy="107136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5" name="Oval 58">
            <a:extLst>
              <a:ext uri="{FF2B5EF4-FFF2-40B4-BE49-F238E27FC236}">
                <a16:creationId xmlns:a16="http://schemas.microsoft.com/office/drawing/2014/main" id="{F562FC12-955C-4FB5-8DE2-E5519DE34A6B}"/>
              </a:ext>
            </a:extLst>
          </p:cNvPr>
          <p:cNvSpPr/>
          <p:nvPr/>
        </p:nvSpPr>
        <p:spPr>
          <a:xfrm>
            <a:off x="4043772" y="1872622"/>
            <a:ext cx="1071361" cy="107136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6" name="Oval 59">
            <a:extLst>
              <a:ext uri="{FF2B5EF4-FFF2-40B4-BE49-F238E27FC236}">
                <a16:creationId xmlns:a16="http://schemas.microsoft.com/office/drawing/2014/main" id="{643ECEA7-C5B1-4A6B-80C4-564D9317000E}"/>
              </a:ext>
            </a:extLst>
          </p:cNvPr>
          <p:cNvSpPr/>
          <p:nvPr/>
        </p:nvSpPr>
        <p:spPr>
          <a:xfrm>
            <a:off x="6976047" y="3521282"/>
            <a:ext cx="894015" cy="89401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7" name="Oval 60">
            <a:extLst>
              <a:ext uri="{FF2B5EF4-FFF2-40B4-BE49-F238E27FC236}">
                <a16:creationId xmlns:a16="http://schemas.microsoft.com/office/drawing/2014/main" id="{832A7B7D-4E43-4C4C-BDED-5D883C6FA53C}"/>
              </a:ext>
            </a:extLst>
          </p:cNvPr>
          <p:cNvSpPr/>
          <p:nvPr/>
        </p:nvSpPr>
        <p:spPr>
          <a:xfrm>
            <a:off x="4273349" y="3521282"/>
            <a:ext cx="894015" cy="894015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Oval 61">
            <a:extLst>
              <a:ext uri="{FF2B5EF4-FFF2-40B4-BE49-F238E27FC236}">
                <a16:creationId xmlns:a16="http://schemas.microsoft.com/office/drawing/2014/main" id="{E76A3C30-86D3-475B-B57A-A74C59F4CFF4}"/>
              </a:ext>
            </a:extLst>
          </p:cNvPr>
          <p:cNvSpPr/>
          <p:nvPr/>
        </p:nvSpPr>
        <p:spPr>
          <a:xfrm>
            <a:off x="5689077" y="4321447"/>
            <a:ext cx="841784" cy="84178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59" name="Straight Arrow Connector 77">
            <a:extLst>
              <a:ext uri="{FF2B5EF4-FFF2-40B4-BE49-F238E27FC236}">
                <a16:creationId xmlns:a16="http://schemas.microsoft.com/office/drawing/2014/main" id="{C2551FF0-D306-441D-8EE4-2919DA530CF8}"/>
              </a:ext>
            </a:extLst>
          </p:cNvPr>
          <p:cNvCxnSpPr/>
          <p:nvPr/>
        </p:nvCxnSpPr>
        <p:spPr>
          <a:xfrm flipH="1" flipV="1">
            <a:off x="5153396" y="2690927"/>
            <a:ext cx="953928" cy="480977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78">
            <a:extLst>
              <a:ext uri="{FF2B5EF4-FFF2-40B4-BE49-F238E27FC236}">
                <a16:creationId xmlns:a16="http://schemas.microsoft.com/office/drawing/2014/main" id="{8303BD05-3F24-4842-B8E5-7B295938895E}"/>
              </a:ext>
            </a:extLst>
          </p:cNvPr>
          <p:cNvCxnSpPr/>
          <p:nvPr/>
        </p:nvCxnSpPr>
        <p:spPr>
          <a:xfrm flipV="1">
            <a:off x="6134263" y="2690927"/>
            <a:ext cx="942604" cy="480977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79">
            <a:extLst>
              <a:ext uri="{FF2B5EF4-FFF2-40B4-BE49-F238E27FC236}">
                <a16:creationId xmlns:a16="http://schemas.microsoft.com/office/drawing/2014/main" id="{E0660327-1244-42E6-818C-C3F093A516C7}"/>
              </a:ext>
            </a:extLst>
          </p:cNvPr>
          <p:cNvCxnSpPr/>
          <p:nvPr/>
        </p:nvCxnSpPr>
        <p:spPr>
          <a:xfrm>
            <a:off x="6066835" y="3219084"/>
            <a:ext cx="863065" cy="584504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80">
            <a:extLst>
              <a:ext uri="{FF2B5EF4-FFF2-40B4-BE49-F238E27FC236}">
                <a16:creationId xmlns:a16="http://schemas.microsoft.com/office/drawing/2014/main" id="{EAA2F652-3CF3-4097-9E56-3604F0491364}"/>
              </a:ext>
            </a:extLst>
          </p:cNvPr>
          <p:cNvCxnSpPr/>
          <p:nvPr/>
        </p:nvCxnSpPr>
        <p:spPr>
          <a:xfrm flipH="1">
            <a:off x="5229303" y="3219083"/>
            <a:ext cx="896862" cy="533891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F2E457B5-D041-467D-A77B-6176F0B95485}"/>
              </a:ext>
            </a:extLst>
          </p:cNvPr>
          <p:cNvSpPr txBox="1"/>
          <p:nvPr/>
        </p:nvSpPr>
        <p:spPr>
          <a:xfrm>
            <a:off x="5365416" y="3258675"/>
            <a:ext cx="1492921" cy="3597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4" name="Isosceles Triangle 51">
            <a:extLst>
              <a:ext uri="{FF2B5EF4-FFF2-40B4-BE49-F238E27FC236}">
                <a16:creationId xmlns:a16="http://schemas.microsoft.com/office/drawing/2014/main" id="{CE39A2BD-C216-41A9-9026-736CDFA7F779}"/>
              </a:ext>
            </a:extLst>
          </p:cNvPr>
          <p:cNvSpPr/>
          <p:nvPr/>
        </p:nvSpPr>
        <p:spPr>
          <a:xfrm>
            <a:off x="4373284" y="2248674"/>
            <a:ext cx="383353" cy="281114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5" name="Rounded Rectangle 6">
            <a:extLst>
              <a:ext uri="{FF2B5EF4-FFF2-40B4-BE49-F238E27FC236}">
                <a16:creationId xmlns:a16="http://schemas.microsoft.com/office/drawing/2014/main" id="{33EEC7C9-7355-4911-BE97-E7A92CB4DD18}"/>
              </a:ext>
            </a:extLst>
          </p:cNvPr>
          <p:cNvSpPr/>
          <p:nvPr/>
        </p:nvSpPr>
        <p:spPr>
          <a:xfrm>
            <a:off x="4535887" y="3815588"/>
            <a:ext cx="368937" cy="375094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6" name="Teardrop 1">
            <a:extLst>
              <a:ext uri="{FF2B5EF4-FFF2-40B4-BE49-F238E27FC236}">
                <a16:creationId xmlns:a16="http://schemas.microsoft.com/office/drawing/2014/main" id="{163AAB45-8237-477A-833C-CDDC3821BED8}"/>
              </a:ext>
            </a:extLst>
          </p:cNvPr>
          <p:cNvSpPr/>
          <p:nvPr/>
        </p:nvSpPr>
        <p:spPr>
          <a:xfrm rot="18805991">
            <a:off x="5909045" y="4543510"/>
            <a:ext cx="401849" cy="397656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7" name="Rounded Rectangle 27">
            <a:extLst>
              <a:ext uri="{FF2B5EF4-FFF2-40B4-BE49-F238E27FC236}">
                <a16:creationId xmlns:a16="http://schemas.microsoft.com/office/drawing/2014/main" id="{AF72369F-5BBE-4980-AF5C-73D20B50B7A3}"/>
              </a:ext>
            </a:extLst>
          </p:cNvPr>
          <p:cNvSpPr/>
          <p:nvPr/>
        </p:nvSpPr>
        <p:spPr>
          <a:xfrm>
            <a:off x="7404269" y="2226107"/>
            <a:ext cx="398724" cy="306274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8" name="Rounded Rectangle 7">
            <a:extLst>
              <a:ext uri="{FF2B5EF4-FFF2-40B4-BE49-F238E27FC236}">
                <a16:creationId xmlns:a16="http://schemas.microsoft.com/office/drawing/2014/main" id="{04A2F7EC-2AD3-4BBF-849D-A7ECD083E36B}"/>
              </a:ext>
            </a:extLst>
          </p:cNvPr>
          <p:cNvSpPr/>
          <p:nvPr/>
        </p:nvSpPr>
        <p:spPr>
          <a:xfrm>
            <a:off x="7262353" y="3799268"/>
            <a:ext cx="375525" cy="32407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9" name="Freeform 18">
            <a:extLst>
              <a:ext uri="{FF2B5EF4-FFF2-40B4-BE49-F238E27FC236}">
                <a16:creationId xmlns:a16="http://schemas.microsoft.com/office/drawing/2014/main" id="{9DAADBA8-E849-41C6-9677-A33CDFFBEC71}"/>
              </a:ext>
            </a:extLst>
          </p:cNvPr>
          <p:cNvSpPr/>
          <p:nvPr/>
        </p:nvSpPr>
        <p:spPr>
          <a:xfrm>
            <a:off x="5845229" y="2731554"/>
            <a:ext cx="512242" cy="413417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11281</TotalTime>
  <Words>165</Words>
  <Application>Microsoft Office PowerPoint</Application>
  <PresentationFormat>와이드스크린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FZShuTi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10</cp:revision>
  <dcterms:created xsi:type="dcterms:W3CDTF">2018-02-18T19:39:47Z</dcterms:created>
  <dcterms:modified xsi:type="dcterms:W3CDTF">2018-04-30T04:48:26Z</dcterms:modified>
</cp:coreProperties>
</file>