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3" name="Group 2">
            <a:extLst>
              <a:ext uri="{FF2B5EF4-FFF2-40B4-BE49-F238E27FC236}">
                <a16:creationId xmlns:a16="http://schemas.microsoft.com/office/drawing/2014/main" id="{4B3377E6-DD63-4E71-B122-50DBBA12B44F}"/>
              </a:ext>
            </a:extLst>
          </p:cNvPr>
          <p:cNvGrpSpPr/>
          <p:nvPr/>
        </p:nvGrpSpPr>
        <p:grpSpPr>
          <a:xfrm>
            <a:off x="3504366" y="1924497"/>
            <a:ext cx="2520280" cy="4271382"/>
            <a:chOff x="611560" y="2252508"/>
            <a:chExt cx="2520280" cy="3984804"/>
          </a:xfrm>
        </p:grpSpPr>
        <p:pic>
          <p:nvPicPr>
            <p:cNvPr id="294" name="Picture 3" descr="E:\002-KIMS BUSINESS\007-02-MaxPPT-Contents\150821-edu-School Chalkboard\목차-칠판.png">
              <a:extLst>
                <a:ext uri="{FF2B5EF4-FFF2-40B4-BE49-F238E27FC236}">
                  <a16:creationId xmlns:a16="http://schemas.microsoft.com/office/drawing/2014/main" id="{E26BCB19-6CC5-4FD5-B414-9CD7AF1A56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92896"/>
              <a:ext cx="2520280" cy="3744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5" name="Picture 4" descr="E:\002-KIMS BUSINESS\007-02-MaxPPT-Contents\150821-edu-School Chalkboard\나무판.png">
              <a:extLst>
                <a:ext uri="{FF2B5EF4-FFF2-40B4-BE49-F238E27FC236}">
                  <a16:creationId xmlns:a16="http://schemas.microsoft.com/office/drawing/2014/main" id="{0396DCB2-FADC-4600-9158-C7D4B38917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983" y="2252508"/>
              <a:ext cx="1832857" cy="451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6" name="Group 57">
            <a:extLst>
              <a:ext uri="{FF2B5EF4-FFF2-40B4-BE49-F238E27FC236}">
                <a16:creationId xmlns:a16="http://schemas.microsoft.com/office/drawing/2014/main" id="{5056D4EF-A4B0-4693-AEED-5474DC303FD0}"/>
              </a:ext>
            </a:extLst>
          </p:cNvPr>
          <p:cNvGrpSpPr/>
          <p:nvPr/>
        </p:nvGrpSpPr>
        <p:grpSpPr>
          <a:xfrm>
            <a:off x="6153731" y="1924497"/>
            <a:ext cx="2520280" cy="4271382"/>
            <a:chOff x="611560" y="2252508"/>
            <a:chExt cx="2520280" cy="3984804"/>
          </a:xfrm>
        </p:grpSpPr>
        <p:pic>
          <p:nvPicPr>
            <p:cNvPr id="297" name="Picture 3" descr="E:\002-KIMS BUSINESS\007-02-MaxPPT-Contents\150821-edu-School Chalkboard\목차-칠판.png">
              <a:extLst>
                <a:ext uri="{FF2B5EF4-FFF2-40B4-BE49-F238E27FC236}">
                  <a16:creationId xmlns:a16="http://schemas.microsoft.com/office/drawing/2014/main" id="{F65EAFC0-BDCA-4CF0-BD9A-F7C637EFF9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92896"/>
              <a:ext cx="2520280" cy="3744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" name="Picture 4" descr="E:\002-KIMS BUSINESS\007-02-MaxPPT-Contents\150821-edu-School Chalkboard\나무판.png">
              <a:extLst>
                <a:ext uri="{FF2B5EF4-FFF2-40B4-BE49-F238E27FC236}">
                  <a16:creationId xmlns:a16="http://schemas.microsoft.com/office/drawing/2014/main" id="{DFD890AB-2C9B-4DA4-9001-B900D11309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983" y="2252508"/>
              <a:ext cx="1832857" cy="451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9" name="Group 60">
            <a:extLst>
              <a:ext uri="{FF2B5EF4-FFF2-40B4-BE49-F238E27FC236}">
                <a16:creationId xmlns:a16="http://schemas.microsoft.com/office/drawing/2014/main" id="{6EF0FD67-F41D-4187-9726-67707C791E1B}"/>
              </a:ext>
            </a:extLst>
          </p:cNvPr>
          <p:cNvGrpSpPr/>
          <p:nvPr/>
        </p:nvGrpSpPr>
        <p:grpSpPr>
          <a:xfrm>
            <a:off x="8803096" y="1924497"/>
            <a:ext cx="2520280" cy="4271382"/>
            <a:chOff x="611560" y="2252508"/>
            <a:chExt cx="2520280" cy="3984804"/>
          </a:xfrm>
        </p:grpSpPr>
        <p:pic>
          <p:nvPicPr>
            <p:cNvPr id="300" name="Picture 3" descr="E:\002-KIMS BUSINESS\007-02-MaxPPT-Contents\150821-edu-School Chalkboard\목차-칠판.png">
              <a:extLst>
                <a:ext uri="{FF2B5EF4-FFF2-40B4-BE49-F238E27FC236}">
                  <a16:creationId xmlns:a16="http://schemas.microsoft.com/office/drawing/2014/main" id="{F39B3385-0EB4-4B28-9920-8EB3E179D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92896"/>
              <a:ext cx="2520280" cy="3744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1" name="Picture 4" descr="E:\002-KIMS BUSINESS\007-02-MaxPPT-Contents\150821-edu-School Chalkboard\나무판.png">
              <a:extLst>
                <a:ext uri="{FF2B5EF4-FFF2-40B4-BE49-F238E27FC236}">
                  <a16:creationId xmlns:a16="http://schemas.microsoft.com/office/drawing/2014/main" id="{2410E74E-644E-408D-92C9-CE1D245066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983" y="2252508"/>
              <a:ext cx="1832857" cy="451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2" name="Group 3">
            <a:extLst>
              <a:ext uri="{FF2B5EF4-FFF2-40B4-BE49-F238E27FC236}">
                <a16:creationId xmlns:a16="http://schemas.microsoft.com/office/drawing/2014/main" id="{3850C833-1699-4910-BF0D-AA1238864151}"/>
              </a:ext>
            </a:extLst>
          </p:cNvPr>
          <p:cNvGrpSpPr/>
          <p:nvPr/>
        </p:nvGrpSpPr>
        <p:grpSpPr>
          <a:xfrm>
            <a:off x="3802377" y="3099740"/>
            <a:ext cx="1872208" cy="2462211"/>
            <a:chOff x="899592" y="3389650"/>
            <a:chExt cx="1872208" cy="2462211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71851D01-58DB-457A-94AE-354D50654AA0}"/>
                </a:ext>
              </a:extLst>
            </p:cNvPr>
            <p:cNvSpPr txBox="1"/>
            <p:nvPr/>
          </p:nvSpPr>
          <p:spPr>
            <a:xfrm>
              <a:off x="904542" y="3728203"/>
              <a:ext cx="1862308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3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Get a modern PowerPoint  Presentation that is beautifully designed. </a:t>
              </a: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B8DE7B3D-53C6-4B39-B069-6AC9D70CBBB0}"/>
                </a:ext>
              </a:extLst>
            </p:cNvPr>
            <p:cNvSpPr txBox="1"/>
            <p:nvPr/>
          </p:nvSpPr>
          <p:spPr>
            <a:xfrm>
              <a:off x="899592" y="3389650"/>
              <a:ext cx="187220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05" name="Group 65">
            <a:extLst>
              <a:ext uri="{FF2B5EF4-FFF2-40B4-BE49-F238E27FC236}">
                <a16:creationId xmlns:a16="http://schemas.microsoft.com/office/drawing/2014/main" id="{43392F24-3158-4A5D-A981-2B9B7C68CED6}"/>
              </a:ext>
            </a:extLst>
          </p:cNvPr>
          <p:cNvGrpSpPr/>
          <p:nvPr/>
        </p:nvGrpSpPr>
        <p:grpSpPr>
          <a:xfrm>
            <a:off x="6452196" y="3099740"/>
            <a:ext cx="1872208" cy="2462211"/>
            <a:chOff x="899592" y="3389650"/>
            <a:chExt cx="1872208" cy="2462211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CCA3EEDD-EFB4-4C52-B9FC-7FEA07FF649F}"/>
                </a:ext>
              </a:extLst>
            </p:cNvPr>
            <p:cNvSpPr txBox="1"/>
            <p:nvPr/>
          </p:nvSpPr>
          <p:spPr>
            <a:xfrm>
              <a:off x="904542" y="3728203"/>
              <a:ext cx="1862308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4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Get a modern PowerPoint  Presentation that is beautifully designed. </a:t>
              </a: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70DBE486-D043-4E86-9A48-9411AE4ADD04}"/>
                </a:ext>
              </a:extLst>
            </p:cNvPr>
            <p:cNvSpPr txBox="1"/>
            <p:nvPr/>
          </p:nvSpPr>
          <p:spPr>
            <a:xfrm>
              <a:off x="899592" y="3389650"/>
              <a:ext cx="187220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08" name="Group 68">
            <a:extLst>
              <a:ext uri="{FF2B5EF4-FFF2-40B4-BE49-F238E27FC236}">
                <a16:creationId xmlns:a16="http://schemas.microsoft.com/office/drawing/2014/main" id="{13784675-2888-41EA-8323-9ECDEC7C84A8}"/>
              </a:ext>
            </a:extLst>
          </p:cNvPr>
          <p:cNvGrpSpPr/>
          <p:nvPr/>
        </p:nvGrpSpPr>
        <p:grpSpPr>
          <a:xfrm>
            <a:off x="9102014" y="3099740"/>
            <a:ext cx="1872208" cy="2462211"/>
            <a:chOff x="899592" y="3389650"/>
            <a:chExt cx="1872208" cy="2462211"/>
          </a:xfrm>
        </p:grpSpPr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D46086F9-E533-409F-9CEE-1A50EC218310}"/>
                </a:ext>
              </a:extLst>
            </p:cNvPr>
            <p:cNvSpPr txBox="1"/>
            <p:nvPr/>
          </p:nvSpPr>
          <p:spPr>
            <a:xfrm>
              <a:off x="904542" y="3728203"/>
              <a:ext cx="1862308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Get a modern PowerPoint  Presentation that is beautifully designed. 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96897BBD-5319-4910-8164-04535815B207}"/>
                </a:ext>
              </a:extLst>
            </p:cNvPr>
            <p:cNvSpPr txBox="1"/>
            <p:nvPr/>
          </p:nvSpPr>
          <p:spPr>
            <a:xfrm>
              <a:off x="899592" y="3389650"/>
              <a:ext cx="187220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311" name="TextBox 310">
            <a:extLst>
              <a:ext uri="{FF2B5EF4-FFF2-40B4-BE49-F238E27FC236}">
                <a16:creationId xmlns:a16="http://schemas.microsoft.com/office/drawing/2014/main" id="{0903023D-0888-47E8-86A5-E55848BE68AD}"/>
              </a:ext>
            </a:extLst>
          </p:cNvPr>
          <p:cNvSpPr txBox="1"/>
          <p:nvPr/>
        </p:nvSpPr>
        <p:spPr>
          <a:xfrm>
            <a:off x="4281229" y="1970057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ctr">
              <a:defRPr sz="16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>
                <a:solidFill>
                  <a:schemeClr val="accent3"/>
                </a:solidFill>
                <a:latin typeface="+mn-lt"/>
              </a:rPr>
              <a:t>Contents Here</a:t>
            </a:r>
            <a:endParaRPr lang="ko-KR" altLang="en-US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7A573C-3296-4B96-A495-3854BAE597A1}"/>
              </a:ext>
            </a:extLst>
          </p:cNvPr>
          <p:cNvSpPr txBox="1"/>
          <p:nvPr/>
        </p:nvSpPr>
        <p:spPr>
          <a:xfrm>
            <a:off x="6930883" y="1970057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accent4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B5C087C1-51D8-4299-8933-3E3EB08F2800}"/>
              </a:ext>
            </a:extLst>
          </p:cNvPr>
          <p:cNvSpPr txBox="1"/>
          <p:nvPr/>
        </p:nvSpPr>
        <p:spPr>
          <a:xfrm>
            <a:off x="9580538" y="1970057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ctr">
              <a:defRPr sz="16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>
                <a:solidFill>
                  <a:schemeClr val="accent1"/>
                </a:solidFill>
                <a:latin typeface="+mn-lt"/>
              </a:rPr>
              <a:t>Contents Here</a:t>
            </a:r>
            <a:endParaRPr lang="ko-KR" altLang="en-US" dirty="0">
              <a:solidFill>
                <a:schemeClr val="accent1"/>
              </a:solidFill>
              <a:latin typeface="+mn-lt"/>
            </a:endParaRPr>
          </a:p>
        </p:txBody>
      </p:sp>
      <p:grpSp>
        <p:nvGrpSpPr>
          <p:cNvPr id="314" name="Group 2">
            <a:extLst>
              <a:ext uri="{FF2B5EF4-FFF2-40B4-BE49-F238E27FC236}">
                <a16:creationId xmlns:a16="http://schemas.microsoft.com/office/drawing/2014/main" id="{30358347-3584-4ABA-8C35-B6D8E0B71221}"/>
              </a:ext>
            </a:extLst>
          </p:cNvPr>
          <p:cNvGrpSpPr/>
          <p:nvPr/>
        </p:nvGrpSpPr>
        <p:grpSpPr>
          <a:xfrm>
            <a:off x="855001" y="1924497"/>
            <a:ext cx="2520280" cy="4271382"/>
            <a:chOff x="611560" y="2252508"/>
            <a:chExt cx="2520280" cy="3984804"/>
          </a:xfrm>
        </p:grpSpPr>
        <p:pic>
          <p:nvPicPr>
            <p:cNvPr id="315" name="Picture 3" descr="E:\002-KIMS BUSINESS\007-02-MaxPPT-Contents\150821-edu-School Chalkboard\목차-칠판.png">
              <a:extLst>
                <a:ext uri="{FF2B5EF4-FFF2-40B4-BE49-F238E27FC236}">
                  <a16:creationId xmlns:a16="http://schemas.microsoft.com/office/drawing/2014/main" id="{FF3B9E17-F79B-4F6B-B0A4-518362CDEB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92896"/>
              <a:ext cx="2520280" cy="3744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6" name="Picture 4" descr="E:\002-KIMS BUSINESS\007-02-MaxPPT-Contents\150821-edu-School Chalkboard\나무판.png">
              <a:extLst>
                <a:ext uri="{FF2B5EF4-FFF2-40B4-BE49-F238E27FC236}">
                  <a16:creationId xmlns:a16="http://schemas.microsoft.com/office/drawing/2014/main" id="{D0FE085A-7B75-42F7-8EC8-06A42FE888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983" y="2252508"/>
              <a:ext cx="1832857" cy="451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7" name="Group 3">
            <a:extLst>
              <a:ext uri="{FF2B5EF4-FFF2-40B4-BE49-F238E27FC236}">
                <a16:creationId xmlns:a16="http://schemas.microsoft.com/office/drawing/2014/main" id="{9CFF1C0E-C62C-47F7-BB8D-D5FEFDDB09AC}"/>
              </a:ext>
            </a:extLst>
          </p:cNvPr>
          <p:cNvGrpSpPr/>
          <p:nvPr/>
        </p:nvGrpSpPr>
        <p:grpSpPr>
          <a:xfrm>
            <a:off x="1152558" y="3099740"/>
            <a:ext cx="1872208" cy="2462211"/>
            <a:chOff x="899592" y="3389650"/>
            <a:chExt cx="1872208" cy="2462211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CC1C6DA3-74CD-48E4-B742-9A1C49BF3D14}"/>
                </a:ext>
              </a:extLst>
            </p:cNvPr>
            <p:cNvSpPr txBox="1"/>
            <p:nvPr/>
          </p:nvSpPr>
          <p:spPr>
            <a:xfrm>
              <a:off x="904542" y="3728203"/>
              <a:ext cx="1862308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2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Get a modern PowerPoint  Presentation that is beautifully designed. </a:t>
              </a: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829E66AF-5C99-4A45-8B76-8399E6D8ACE4}"/>
                </a:ext>
              </a:extLst>
            </p:cNvPr>
            <p:cNvSpPr txBox="1"/>
            <p:nvPr/>
          </p:nvSpPr>
          <p:spPr>
            <a:xfrm>
              <a:off x="899592" y="3389650"/>
              <a:ext cx="187220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320" name="TextBox 319">
            <a:extLst>
              <a:ext uri="{FF2B5EF4-FFF2-40B4-BE49-F238E27FC236}">
                <a16:creationId xmlns:a16="http://schemas.microsoft.com/office/drawing/2014/main" id="{71EBA317-6691-438F-A4DF-F7BAC3A07752}"/>
              </a:ext>
            </a:extLst>
          </p:cNvPr>
          <p:cNvSpPr txBox="1"/>
          <p:nvPr/>
        </p:nvSpPr>
        <p:spPr>
          <a:xfrm>
            <a:off x="1631575" y="1970057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ctr">
              <a:defRPr sz="16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>
                <a:solidFill>
                  <a:schemeClr val="accent2"/>
                </a:solidFill>
                <a:latin typeface="+mn-lt"/>
              </a:rPr>
              <a:t>Contents Here</a:t>
            </a:r>
            <a:endParaRPr lang="ko-KR" altLang="en-US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180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2018-04-20T03:42:58Z</dcterms:modified>
</cp:coreProperties>
</file>