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9" name="Oval 2">
            <a:extLst>
              <a:ext uri="{FF2B5EF4-FFF2-40B4-BE49-F238E27FC236}">
                <a16:creationId xmlns:a16="http://schemas.microsoft.com/office/drawing/2014/main" id="{2496B489-106C-481E-B455-920787F40B22}"/>
              </a:ext>
            </a:extLst>
          </p:cNvPr>
          <p:cNvSpPr/>
          <p:nvPr/>
        </p:nvSpPr>
        <p:spPr>
          <a:xfrm>
            <a:off x="7639251" y="1764109"/>
            <a:ext cx="3614906" cy="1786477"/>
          </a:xfrm>
          <a:custGeom>
            <a:avLst/>
            <a:gdLst/>
            <a:ahLst/>
            <a:cxnLst/>
            <a:rect l="l" t="t" r="r" b="b"/>
            <a:pathLst>
              <a:path w="3805573" h="1672550">
                <a:moveTo>
                  <a:pt x="0" y="1159261"/>
                </a:moveTo>
                <a:lnTo>
                  <a:pt x="0" y="1159262"/>
                </a:lnTo>
                <a:close/>
                <a:moveTo>
                  <a:pt x="1476164" y="0"/>
                </a:moveTo>
                <a:cubicBezTo>
                  <a:pt x="1745753" y="0"/>
                  <a:pt x="1985254" y="128825"/>
                  <a:pt x="2133993" y="330146"/>
                </a:cubicBezTo>
                <a:cubicBezTo>
                  <a:pt x="2244951" y="257416"/>
                  <a:pt x="2377782" y="216024"/>
                  <a:pt x="2520280" y="216024"/>
                </a:cubicBezTo>
                <a:cubicBezTo>
                  <a:pt x="2771115" y="216024"/>
                  <a:pt x="2991995" y="344279"/>
                  <a:pt x="3120428" y="539113"/>
                </a:cubicBezTo>
                <a:cubicBezTo>
                  <a:pt x="3158996" y="530168"/>
                  <a:pt x="3199163" y="525760"/>
                  <a:pt x="3240360" y="525760"/>
                </a:cubicBezTo>
                <a:cubicBezTo>
                  <a:pt x="3552518" y="525760"/>
                  <a:pt x="3805572" y="778814"/>
                  <a:pt x="3805572" y="1090972"/>
                </a:cubicBezTo>
                <a:lnTo>
                  <a:pt x="3802131" y="1125112"/>
                </a:lnTo>
                <a:cubicBezTo>
                  <a:pt x="3805193" y="1136297"/>
                  <a:pt x="3805573" y="1147735"/>
                  <a:pt x="3805573" y="1159262"/>
                </a:cubicBezTo>
                <a:lnTo>
                  <a:pt x="3805572" y="1159262"/>
                </a:lnTo>
                <a:cubicBezTo>
                  <a:pt x="3805572" y="1442743"/>
                  <a:pt x="3575765" y="1672550"/>
                  <a:pt x="3292284" y="1672550"/>
                </a:cubicBezTo>
                <a:lnTo>
                  <a:pt x="513288" y="1672549"/>
                </a:lnTo>
                <a:cubicBezTo>
                  <a:pt x="229807" y="1672549"/>
                  <a:pt x="0" y="1442742"/>
                  <a:pt x="0" y="1159262"/>
                </a:cubicBezTo>
                <a:lnTo>
                  <a:pt x="3442" y="1125117"/>
                </a:lnTo>
                <a:cubicBezTo>
                  <a:pt x="344" y="1113919"/>
                  <a:pt x="0" y="1102486"/>
                  <a:pt x="0" y="1090972"/>
                </a:cubicBezTo>
                <a:cubicBezTo>
                  <a:pt x="0" y="778814"/>
                  <a:pt x="253054" y="525760"/>
                  <a:pt x="565212" y="525760"/>
                </a:cubicBezTo>
                <a:cubicBezTo>
                  <a:pt x="611567" y="525760"/>
                  <a:pt x="656619" y="531340"/>
                  <a:pt x="699329" y="543516"/>
                </a:cubicBezTo>
                <a:cubicBezTo>
                  <a:pt x="814543" y="226195"/>
                  <a:pt x="1118938" y="0"/>
                  <a:pt x="147616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9AE823D4-6F32-4A27-884B-E83DCA3384A1}"/>
              </a:ext>
            </a:extLst>
          </p:cNvPr>
          <p:cNvSpPr txBox="1"/>
          <p:nvPr/>
        </p:nvSpPr>
        <p:spPr>
          <a:xfrm>
            <a:off x="8217837" y="2433077"/>
            <a:ext cx="2457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bg1"/>
                </a:solidFill>
                <a:cs typeface="Arial" pitchFamily="34" charset="0"/>
              </a:rPr>
              <a:t>TEXT</a:t>
            </a:r>
            <a:endParaRPr lang="ko-KR" altLang="en-US" sz="5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1" name="Oval 90">
            <a:extLst>
              <a:ext uri="{FF2B5EF4-FFF2-40B4-BE49-F238E27FC236}">
                <a16:creationId xmlns:a16="http://schemas.microsoft.com/office/drawing/2014/main" id="{5B166CE9-111E-468B-8B00-10458C07A028}"/>
              </a:ext>
            </a:extLst>
          </p:cNvPr>
          <p:cNvSpPr/>
          <p:nvPr/>
        </p:nvSpPr>
        <p:spPr>
          <a:xfrm>
            <a:off x="917215" y="1880398"/>
            <a:ext cx="720080" cy="72008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82" name="Group 91">
            <a:extLst>
              <a:ext uri="{FF2B5EF4-FFF2-40B4-BE49-F238E27FC236}">
                <a16:creationId xmlns:a16="http://schemas.microsoft.com/office/drawing/2014/main" id="{CCB3C47B-CABF-4A31-A013-8CFFEE87638A}"/>
              </a:ext>
            </a:extLst>
          </p:cNvPr>
          <p:cNvGrpSpPr/>
          <p:nvPr/>
        </p:nvGrpSpPr>
        <p:grpSpPr>
          <a:xfrm>
            <a:off x="1721815" y="1798378"/>
            <a:ext cx="5200146" cy="884121"/>
            <a:chOff x="270024" y="1671303"/>
            <a:chExt cx="3812301" cy="892962"/>
          </a:xfrm>
        </p:grpSpPr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594C123C-5C88-4708-B2FB-E1E49C5646F7}"/>
                </a:ext>
              </a:extLst>
            </p:cNvPr>
            <p:cNvSpPr txBox="1"/>
            <p:nvPr/>
          </p:nvSpPr>
          <p:spPr>
            <a:xfrm>
              <a:off x="270025" y="1911471"/>
              <a:ext cx="3812300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75CA04C3-B8B6-470F-8C52-F7708946AAF3}"/>
                </a:ext>
              </a:extLst>
            </p:cNvPr>
            <p:cNvSpPr txBox="1"/>
            <p:nvPr/>
          </p:nvSpPr>
          <p:spPr>
            <a:xfrm>
              <a:off x="270024" y="1671303"/>
              <a:ext cx="3812301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5" name="Oval 94">
            <a:extLst>
              <a:ext uri="{FF2B5EF4-FFF2-40B4-BE49-F238E27FC236}">
                <a16:creationId xmlns:a16="http://schemas.microsoft.com/office/drawing/2014/main" id="{8A321B15-B347-4B0B-AC1C-5AD777CBA786}"/>
              </a:ext>
            </a:extLst>
          </p:cNvPr>
          <p:cNvSpPr/>
          <p:nvPr/>
        </p:nvSpPr>
        <p:spPr>
          <a:xfrm>
            <a:off x="917215" y="3020854"/>
            <a:ext cx="720080" cy="72008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86" name="Group 95">
            <a:extLst>
              <a:ext uri="{FF2B5EF4-FFF2-40B4-BE49-F238E27FC236}">
                <a16:creationId xmlns:a16="http://schemas.microsoft.com/office/drawing/2014/main" id="{99E26613-A1D0-48B2-9657-47A70634F6CA}"/>
              </a:ext>
            </a:extLst>
          </p:cNvPr>
          <p:cNvGrpSpPr/>
          <p:nvPr/>
        </p:nvGrpSpPr>
        <p:grpSpPr>
          <a:xfrm>
            <a:off x="1721815" y="2938834"/>
            <a:ext cx="5200146" cy="884121"/>
            <a:chOff x="270024" y="1671303"/>
            <a:chExt cx="3812301" cy="892962"/>
          </a:xfrm>
        </p:grpSpPr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3DD9FAB9-A9BF-4B8A-8918-68AE04EAF8E2}"/>
                </a:ext>
              </a:extLst>
            </p:cNvPr>
            <p:cNvSpPr txBox="1"/>
            <p:nvPr/>
          </p:nvSpPr>
          <p:spPr>
            <a:xfrm>
              <a:off x="270025" y="1911471"/>
              <a:ext cx="3812300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D5D7B55C-8193-4BBA-9567-985D498D3D31}"/>
                </a:ext>
              </a:extLst>
            </p:cNvPr>
            <p:cNvSpPr txBox="1"/>
            <p:nvPr/>
          </p:nvSpPr>
          <p:spPr>
            <a:xfrm>
              <a:off x="270024" y="1671303"/>
              <a:ext cx="3812301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9" name="Oval 98">
            <a:extLst>
              <a:ext uri="{FF2B5EF4-FFF2-40B4-BE49-F238E27FC236}">
                <a16:creationId xmlns:a16="http://schemas.microsoft.com/office/drawing/2014/main" id="{11E2B888-46D0-4FA4-BC3E-9C3972E3610F}"/>
              </a:ext>
            </a:extLst>
          </p:cNvPr>
          <p:cNvSpPr/>
          <p:nvPr/>
        </p:nvSpPr>
        <p:spPr>
          <a:xfrm>
            <a:off x="917215" y="4161310"/>
            <a:ext cx="720080" cy="7200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0" name="Group 99">
            <a:extLst>
              <a:ext uri="{FF2B5EF4-FFF2-40B4-BE49-F238E27FC236}">
                <a16:creationId xmlns:a16="http://schemas.microsoft.com/office/drawing/2014/main" id="{32A293DC-D26C-48A0-A059-8BCFF3B443D9}"/>
              </a:ext>
            </a:extLst>
          </p:cNvPr>
          <p:cNvGrpSpPr/>
          <p:nvPr/>
        </p:nvGrpSpPr>
        <p:grpSpPr>
          <a:xfrm>
            <a:off x="1721815" y="4079290"/>
            <a:ext cx="5200146" cy="884121"/>
            <a:chOff x="270024" y="1671303"/>
            <a:chExt cx="3812301" cy="892962"/>
          </a:xfrm>
        </p:grpSpPr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4FBE7405-B5B8-442F-8C88-13CD32565D97}"/>
                </a:ext>
              </a:extLst>
            </p:cNvPr>
            <p:cNvSpPr txBox="1"/>
            <p:nvPr/>
          </p:nvSpPr>
          <p:spPr>
            <a:xfrm>
              <a:off x="270025" y="1911471"/>
              <a:ext cx="3812300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A51AF895-7881-4790-B42F-1D64E39A35C8}"/>
                </a:ext>
              </a:extLst>
            </p:cNvPr>
            <p:cNvSpPr txBox="1"/>
            <p:nvPr/>
          </p:nvSpPr>
          <p:spPr>
            <a:xfrm>
              <a:off x="270024" y="1671303"/>
              <a:ext cx="3812301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3" name="Oval 102">
            <a:extLst>
              <a:ext uri="{FF2B5EF4-FFF2-40B4-BE49-F238E27FC236}">
                <a16:creationId xmlns:a16="http://schemas.microsoft.com/office/drawing/2014/main" id="{64601B35-D09A-43FB-865B-BE803D3498FD}"/>
              </a:ext>
            </a:extLst>
          </p:cNvPr>
          <p:cNvSpPr/>
          <p:nvPr/>
        </p:nvSpPr>
        <p:spPr>
          <a:xfrm>
            <a:off x="917215" y="5301766"/>
            <a:ext cx="720080" cy="7200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94" name="Group 103">
            <a:extLst>
              <a:ext uri="{FF2B5EF4-FFF2-40B4-BE49-F238E27FC236}">
                <a16:creationId xmlns:a16="http://schemas.microsoft.com/office/drawing/2014/main" id="{C7546DB5-EF46-469F-8445-C2A04F94F85B}"/>
              </a:ext>
            </a:extLst>
          </p:cNvPr>
          <p:cNvGrpSpPr/>
          <p:nvPr/>
        </p:nvGrpSpPr>
        <p:grpSpPr>
          <a:xfrm>
            <a:off x="1721815" y="5219746"/>
            <a:ext cx="5200146" cy="884121"/>
            <a:chOff x="270024" y="1671303"/>
            <a:chExt cx="3812301" cy="892962"/>
          </a:xfrm>
        </p:grpSpPr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2549F1FE-7496-41FA-84E0-C30D7524E473}"/>
                </a:ext>
              </a:extLst>
            </p:cNvPr>
            <p:cNvSpPr txBox="1"/>
            <p:nvPr/>
          </p:nvSpPr>
          <p:spPr>
            <a:xfrm>
              <a:off x="270025" y="1911471"/>
              <a:ext cx="3812300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4C457299-0D4C-40C4-9B26-C161F5BDFBA9}"/>
                </a:ext>
              </a:extLst>
            </p:cNvPr>
            <p:cNvSpPr txBox="1"/>
            <p:nvPr/>
          </p:nvSpPr>
          <p:spPr>
            <a:xfrm>
              <a:off x="270024" y="1671303"/>
              <a:ext cx="3812301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7" name="Group 3">
            <a:extLst>
              <a:ext uri="{FF2B5EF4-FFF2-40B4-BE49-F238E27FC236}">
                <a16:creationId xmlns:a16="http://schemas.microsoft.com/office/drawing/2014/main" id="{76538255-CE02-4E7D-9B1B-3325937B491C}"/>
              </a:ext>
            </a:extLst>
          </p:cNvPr>
          <p:cNvGrpSpPr/>
          <p:nvPr/>
        </p:nvGrpSpPr>
        <p:grpSpPr>
          <a:xfrm>
            <a:off x="7861080" y="3629165"/>
            <a:ext cx="3087331" cy="2796858"/>
            <a:chOff x="5750066" y="3414685"/>
            <a:chExt cx="2816556" cy="2551559"/>
          </a:xfrm>
        </p:grpSpPr>
        <p:sp>
          <p:nvSpPr>
            <p:cNvPr id="298" name="Oval 6">
              <a:extLst>
                <a:ext uri="{FF2B5EF4-FFF2-40B4-BE49-F238E27FC236}">
                  <a16:creationId xmlns:a16="http://schemas.microsoft.com/office/drawing/2014/main" id="{C12947A0-F876-4D70-8EC7-1FD33102B3C4}"/>
                </a:ext>
              </a:extLst>
            </p:cNvPr>
            <p:cNvSpPr/>
            <p:nvPr/>
          </p:nvSpPr>
          <p:spPr>
            <a:xfrm>
              <a:off x="6917911" y="4145830"/>
              <a:ext cx="720080" cy="7200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9" name="Oval 39">
              <a:extLst>
                <a:ext uri="{FF2B5EF4-FFF2-40B4-BE49-F238E27FC236}">
                  <a16:creationId xmlns:a16="http://schemas.microsoft.com/office/drawing/2014/main" id="{6486C3C4-E3BB-46B7-AFFE-C3436BC342D9}"/>
                </a:ext>
              </a:extLst>
            </p:cNvPr>
            <p:cNvSpPr/>
            <p:nvPr/>
          </p:nvSpPr>
          <p:spPr>
            <a:xfrm>
              <a:off x="5869696" y="4874076"/>
              <a:ext cx="605475" cy="60547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0" name="Oval 42">
              <a:extLst>
                <a:ext uri="{FF2B5EF4-FFF2-40B4-BE49-F238E27FC236}">
                  <a16:creationId xmlns:a16="http://schemas.microsoft.com/office/drawing/2014/main" id="{515A0467-6392-4145-A638-CF6804A7214A}"/>
                </a:ext>
              </a:extLst>
            </p:cNvPr>
            <p:cNvSpPr/>
            <p:nvPr/>
          </p:nvSpPr>
          <p:spPr>
            <a:xfrm>
              <a:off x="5750066" y="3538633"/>
              <a:ext cx="616092" cy="61609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01" name="Oval 43">
              <a:extLst>
                <a:ext uri="{FF2B5EF4-FFF2-40B4-BE49-F238E27FC236}">
                  <a16:creationId xmlns:a16="http://schemas.microsoft.com/office/drawing/2014/main" id="{0C89F78E-35E6-4E88-A7AF-5783382CE37A}"/>
                </a:ext>
              </a:extLst>
            </p:cNvPr>
            <p:cNvSpPr/>
            <p:nvPr/>
          </p:nvSpPr>
          <p:spPr>
            <a:xfrm>
              <a:off x="7990558" y="4053541"/>
              <a:ext cx="576064" cy="57606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2" name="Oval 44">
              <a:extLst>
                <a:ext uri="{FF2B5EF4-FFF2-40B4-BE49-F238E27FC236}">
                  <a16:creationId xmlns:a16="http://schemas.microsoft.com/office/drawing/2014/main" id="{D50F1C9B-2705-4295-9566-AAB704AB2D2D}"/>
                </a:ext>
              </a:extLst>
            </p:cNvPr>
            <p:cNvSpPr/>
            <p:nvPr/>
          </p:nvSpPr>
          <p:spPr>
            <a:xfrm>
              <a:off x="7573459" y="5185544"/>
              <a:ext cx="422835" cy="42283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3" name="Oval 45">
              <a:extLst>
                <a:ext uri="{FF2B5EF4-FFF2-40B4-BE49-F238E27FC236}">
                  <a16:creationId xmlns:a16="http://schemas.microsoft.com/office/drawing/2014/main" id="{77E1F00D-CC2A-453C-8FD4-275BB493569E}"/>
                </a:ext>
              </a:extLst>
            </p:cNvPr>
            <p:cNvSpPr/>
            <p:nvPr/>
          </p:nvSpPr>
          <p:spPr>
            <a:xfrm>
              <a:off x="7217921" y="3630308"/>
              <a:ext cx="355538" cy="35553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4" name="Oval 46">
              <a:extLst>
                <a:ext uri="{FF2B5EF4-FFF2-40B4-BE49-F238E27FC236}">
                  <a16:creationId xmlns:a16="http://schemas.microsoft.com/office/drawing/2014/main" id="{0DFE90A5-C857-4CC6-9153-DA7D32CCBDA1}"/>
                </a:ext>
              </a:extLst>
            </p:cNvPr>
            <p:cNvSpPr/>
            <p:nvPr/>
          </p:nvSpPr>
          <p:spPr>
            <a:xfrm>
              <a:off x="6745152" y="4960239"/>
              <a:ext cx="361773" cy="36177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5" name="Oval 54">
              <a:extLst>
                <a:ext uri="{FF2B5EF4-FFF2-40B4-BE49-F238E27FC236}">
                  <a16:creationId xmlns:a16="http://schemas.microsoft.com/office/drawing/2014/main" id="{30709802-E0D9-4A4B-AF56-CF453105B2D3}"/>
                </a:ext>
              </a:extLst>
            </p:cNvPr>
            <p:cNvSpPr/>
            <p:nvPr/>
          </p:nvSpPr>
          <p:spPr>
            <a:xfrm>
              <a:off x="5750643" y="4500991"/>
              <a:ext cx="338268" cy="33826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6" name="Oval 55">
              <a:extLst>
                <a:ext uri="{FF2B5EF4-FFF2-40B4-BE49-F238E27FC236}">
                  <a16:creationId xmlns:a16="http://schemas.microsoft.com/office/drawing/2014/main" id="{5DA27691-66B7-4D3B-B5BC-278A5305749F}"/>
                </a:ext>
              </a:extLst>
            </p:cNvPr>
            <p:cNvSpPr/>
            <p:nvPr/>
          </p:nvSpPr>
          <p:spPr>
            <a:xfrm>
              <a:off x="6601470" y="5451988"/>
              <a:ext cx="269732" cy="26973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7" name="Oval 56">
              <a:extLst>
                <a:ext uri="{FF2B5EF4-FFF2-40B4-BE49-F238E27FC236}">
                  <a16:creationId xmlns:a16="http://schemas.microsoft.com/office/drawing/2014/main" id="{C102512B-B77F-4C8E-BA99-2EC57E3D5D12}"/>
                </a:ext>
              </a:extLst>
            </p:cNvPr>
            <p:cNvSpPr/>
            <p:nvPr/>
          </p:nvSpPr>
          <p:spPr>
            <a:xfrm>
              <a:off x="7877157" y="4682615"/>
              <a:ext cx="226802" cy="2268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8" name="Oval 57">
              <a:extLst>
                <a:ext uri="{FF2B5EF4-FFF2-40B4-BE49-F238E27FC236}">
                  <a16:creationId xmlns:a16="http://schemas.microsoft.com/office/drawing/2014/main" id="{646674D2-F795-4FED-8CFA-5D4C9EC51801}"/>
                </a:ext>
              </a:extLst>
            </p:cNvPr>
            <p:cNvSpPr/>
            <p:nvPr/>
          </p:nvSpPr>
          <p:spPr>
            <a:xfrm>
              <a:off x="6768252" y="3414685"/>
              <a:ext cx="230779" cy="23077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9" name="Oval 59">
              <a:extLst>
                <a:ext uri="{FF2B5EF4-FFF2-40B4-BE49-F238E27FC236}">
                  <a16:creationId xmlns:a16="http://schemas.microsoft.com/office/drawing/2014/main" id="{4C20A8E7-5987-445D-A1EB-4D3EA2C8D0F8}"/>
                </a:ext>
              </a:extLst>
            </p:cNvPr>
            <p:cNvSpPr/>
            <p:nvPr/>
          </p:nvSpPr>
          <p:spPr>
            <a:xfrm>
              <a:off x="6520551" y="4053541"/>
              <a:ext cx="215785" cy="21578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0" name="Oval 72">
              <a:extLst>
                <a:ext uri="{FF2B5EF4-FFF2-40B4-BE49-F238E27FC236}">
                  <a16:creationId xmlns:a16="http://schemas.microsoft.com/office/drawing/2014/main" id="{82A619F6-56DA-45D4-A31B-AFE9E704F077}"/>
                </a:ext>
              </a:extLst>
            </p:cNvPr>
            <p:cNvSpPr/>
            <p:nvPr/>
          </p:nvSpPr>
          <p:spPr>
            <a:xfrm>
              <a:off x="7236470" y="5696512"/>
              <a:ext cx="269732" cy="26973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  <a:alpha val="3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1" name="Oval 73">
              <a:extLst>
                <a:ext uri="{FF2B5EF4-FFF2-40B4-BE49-F238E27FC236}">
                  <a16:creationId xmlns:a16="http://schemas.microsoft.com/office/drawing/2014/main" id="{C1049DC7-6DF5-4B1C-8CBD-58670C98D8B4}"/>
                </a:ext>
              </a:extLst>
            </p:cNvPr>
            <p:cNvSpPr/>
            <p:nvPr/>
          </p:nvSpPr>
          <p:spPr>
            <a:xfrm>
              <a:off x="6432259" y="4546969"/>
              <a:ext cx="226802" cy="22680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  <a:alpha val="3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12" name="Oval 74">
              <a:extLst>
                <a:ext uri="{FF2B5EF4-FFF2-40B4-BE49-F238E27FC236}">
                  <a16:creationId xmlns:a16="http://schemas.microsoft.com/office/drawing/2014/main" id="{5D5A821F-F8A3-4129-B156-C0D6E9969123}"/>
                </a:ext>
              </a:extLst>
            </p:cNvPr>
            <p:cNvSpPr/>
            <p:nvPr/>
          </p:nvSpPr>
          <p:spPr>
            <a:xfrm>
              <a:off x="7861490" y="3511284"/>
              <a:ext cx="215785" cy="215785"/>
            </a:xfrm>
            <a:prstGeom prst="ellipse">
              <a:avLst/>
            </a:prstGeom>
            <a:solidFill>
              <a:schemeClr val="accent5">
                <a:lumMod val="20000"/>
                <a:lumOff val="80000"/>
                <a:alpha val="3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3" name="Oval 59">
              <a:extLst>
                <a:ext uri="{FF2B5EF4-FFF2-40B4-BE49-F238E27FC236}">
                  <a16:creationId xmlns:a16="http://schemas.microsoft.com/office/drawing/2014/main" id="{548311C3-207C-45F6-AD4C-E4AABE492EEE}"/>
                </a:ext>
              </a:extLst>
            </p:cNvPr>
            <p:cNvSpPr/>
            <p:nvPr/>
          </p:nvSpPr>
          <p:spPr>
            <a:xfrm>
              <a:off x="7316648" y="5137888"/>
              <a:ext cx="215785" cy="21578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14" name="Rounded Rectangle 6">
            <a:extLst>
              <a:ext uri="{FF2B5EF4-FFF2-40B4-BE49-F238E27FC236}">
                <a16:creationId xmlns:a16="http://schemas.microsoft.com/office/drawing/2014/main" id="{800E35E0-2BAA-4A95-8917-A3FD3F92C656}"/>
              </a:ext>
            </a:extLst>
          </p:cNvPr>
          <p:cNvSpPr/>
          <p:nvPr/>
        </p:nvSpPr>
        <p:spPr>
          <a:xfrm>
            <a:off x="1109507" y="2081305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5" name="Rectangle 16">
            <a:extLst>
              <a:ext uri="{FF2B5EF4-FFF2-40B4-BE49-F238E27FC236}">
                <a16:creationId xmlns:a16="http://schemas.microsoft.com/office/drawing/2014/main" id="{5782379B-214A-4EC7-8352-00D8FC40300D}"/>
              </a:ext>
            </a:extLst>
          </p:cNvPr>
          <p:cNvSpPr/>
          <p:nvPr/>
        </p:nvSpPr>
        <p:spPr>
          <a:xfrm rot="2700000">
            <a:off x="1154847" y="3142522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6" name="Rectangle 9">
            <a:extLst>
              <a:ext uri="{FF2B5EF4-FFF2-40B4-BE49-F238E27FC236}">
                <a16:creationId xmlns:a16="http://schemas.microsoft.com/office/drawing/2014/main" id="{C1A1DEE3-7ACB-40FE-ADBA-3F06D628BD4B}"/>
              </a:ext>
            </a:extLst>
          </p:cNvPr>
          <p:cNvSpPr/>
          <p:nvPr/>
        </p:nvSpPr>
        <p:spPr>
          <a:xfrm>
            <a:off x="1109507" y="4352249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7" name="Rounded Rectangle 5">
            <a:extLst>
              <a:ext uri="{FF2B5EF4-FFF2-40B4-BE49-F238E27FC236}">
                <a16:creationId xmlns:a16="http://schemas.microsoft.com/office/drawing/2014/main" id="{1DBA44EB-105F-4B66-B6B3-667921AFC4DA}"/>
              </a:ext>
            </a:extLst>
          </p:cNvPr>
          <p:cNvSpPr/>
          <p:nvPr/>
        </p:nvSpPr>
        <p:spPr>
          <a:xfrm flipH="1">
            <a:off x="1100249" y="5518031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8" name="Rounded Rectangle 32">
            <a:extLst>
              <a:ext uri="{FF2B5EF4-FFF2-40B4-BE49-F238E27FC236}">
                <a16:creationId xmlns:a16="http://schemas.microsoft.com/office/drawing/2014/main" id="{3FD0CF54-9051-402C-8BED-7B30BA6A36FE}"/>
              </a:ext>
            </a:extLst>
          </p:cNvPr>
          <p:cNvSpPr/>
          <p:nvPr/>
        </p:nvSpPr>
        <p:spPr>
          <a:xfrm>
            <a:off x="8066057" y="3966845"/>
            <a:ext cx="291601" cy="29160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9" name="Rectangle 16">
            <a:extLst>
              <a:ext uri="{FF2B5EF4-FFF2-40B4-BE49-F238E27FC236}">
                <a16:creationId xmlns:a16="http://schemas.microsoft.com/office/drawing/2014/main" id="{039FDE4C-D8A4-48DF-AB66-92CEB3DDEF11}"/>
              </a:ext>
            </a:extLst>
          </p:cNvPr>
          <p:cNvSpPr/>
          <p:nvPr/>
        </p:nvSpPr>
        <p:spPr>
          <a:xfrm rot="2700000">
            <a:off x="8212278" y="5336150"/>
            <a:ext cx="240341" cy="430886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0" name="Rectangle 9">
            <a:extLst>
              <a:ext uri="{FF2B5EF4-FFF2-40B4-BE49-F238E27FC236}">
                <a16:creationId xmlns:a16="http://schemas.microsoft.com/office/drawing/2014/main" id="{2FAEAF9A-4923-4D7E-95C2-169A457A79A0}"/>
              </a:ext>
            </a:extLst>
          </p:cNvPr>
          <p:cNvSpPr/>
          <p:nvPr/>
        </p:nvSpPr>
        <p:spPr>
          <a:xfrm>
            <a:off x="9555424" y="3956256"/>
            <a:ext cx="214003" cy="20032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1" name="Rounded Rectangle 5">
            <a:extLst>
              <a:ext uri="{FF2B5EF4-FFF2-40B4-BE49-F238E27FC236}">
                <a16:creationId xmlns:a16="http://schemas.microsoft.com/office/drawing/2014/main" id="{3A93219F-E2BD-41C2-AB0A-93AA975240BC}"/>
              </a:ext>
            </a:extLst>
          </p:cNvPr>
          <p:cNvSpPr/>
          <p:nvPr/>
        </p:nvSpPr>
        <p:spPr>
          <a:xfrm flipH="1">
            <a:off x="9348383" y="4671053"/>
            <a:ext cx="388764" cy="32070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2" name="Rounded Rectangle 25">
            <a:extLst>
              <a:ext uri="{FF2B5EF4-FFF2-40B4-BE49-F238E27FC236}">
                <a16:creationId xmlns:a16="http://schemas.microsoft.com/office/drawing/2014/main" id="{5D4195E4-7F2C-4DAE-A991-B04949A8DAE6}"/>
              </a:ext>
            </a:extLst>
          </p:cNvPr>
          <p:cNvSpPr/>
          <p:nvPr/>
        </p:nvSpPr>
        <p:spPr>
          <a:xfrm>
            <a:off x="9940242" y="5705607"/>
            <a:ext cx="288748" cy="211607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3" name="Rounded Rectangle 27">
            <a:extLst>
              <a:ext uri="{FF2B5EF4-FFF2-40B4-BE49-F238E27FC236}">
                <a16:creationId xmlns:a16="http://schemas.microsoft.com/office/drawing/2014/main" id="{81EE5CE3-533B-42CD-8588-AFD3221B53CE}"/>
              </a:ext>
            </a:extLst>
          </p:cNvPr>
          <p:cNvSpPr/>
          <p:nvPr/>
        </p:nvSpPr>
        <p:spPr>
          <a:xfrm>
            <a:off x="10476150" y="4511687"/>
            <a:ext cx="313075" cy="24048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4" name="Oval 21">
            <a:extLst>
              <a:ext uri="{FF2B5EF4-FFF2-40B4-BE49-F238E27FC236}">
                <a16:creationId xmlns:a16="http://schemas.microsoft.com/office/drawing/2014/main" id="{5B741C8B-7A73-4445-94D8-AB6B3F233686}"/>
              </a:ext>
            </a:extLst>
          </p:cNvPr>
          <p:cNvSpPr>
            <a:spLocks noChangeAspect="1"/>
          </p:cNvSpPr>
          <p:nvPr/>
        </p:nvSpPr>
        <p:spPr>
          <a:xfrm>
            <a:off x="9034306" y="5410246"/>
            <a:ext cx="213784" cy="21556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25" name="Block Arc 10">
            <a:extLst>
              <a:ext uri="{FF2B5EF4-FFF2-40B4-BE49-F238E27FC236}">
                <a16:creationId xmlns:a16="http://schemas.microsoft.com/office/drawing/2014/main" id="{750D3F3D-0DD4-4724-A73C-9CB7146A21F7}"/>
              </a:ext>
            </a:extLst>
          </p:cNvPr>
          <p:cNvSpPr/>
          <p:nvPr/>
        </p:nvSpPr>
        <p:spPr>
          <a:xfrm>
            <a:off x="7938397" y="4935638"/>
            <a:ext cx="220151" cy="149119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173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2018-04-04T02:05:34Z</dcterms:modified>
</cp:coreProperties>
</file>