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1" name="Group 2">
            <a:extLst>
              <a:ext uri="{FF2B5EF4-FFF2-40B4-BE49-F238E27FC236}">
                <a16:creationId xmlns:a16="http://schemas.microsoft.com/office/drawing/2014/main" id="{A6CAD458-6649-405C-8827-6CDAE8F5F8AE}"/>
              </a:ext>
            </a:extLst>
          </p:cNvPr>
          <p:cNvGrpSpPr/>
          <p:nvPr/>
        </p:nvGrpSpPr>
        <p:grpSpPr>
          <a:xfrm>
            <a:off x="956579" y="2940064"/>
            <a:ext cx="10296948" cy="1936363"/>
            <a:chOff x="535636" y="2528993"/>
            <a:chExt cx="8227294" cy="1547160"/>
          </a:xfrm>
        </p:grpSpPr>
        <p:sp>
          <p:nvSpPr>
            <p:cNvPr id="252" name="Isosceles Triangle 5">
              <a:extLst>
                <a:ext uri="{FF2B5EF4-FFF2-40B4-BE49-F238E27FC236}">
                  <a16:creationId xmlns:a16="http://schemas.microsoft.com/office/drawing/2014/main" id="{4B483B3B-A346-487B-8A2B-B036E570BA45}"/>
                </a:ext>
              </a:extLst>
            </p:cNvPr>
            <p:cNvSpPr/>
            <p:nvPr/>
          </p:nvSpPr>
          <p:spPr>
            <a:xfrm>
              <a:off x="535636" y="2557925"/>
              <a:ext cx="1836774" cy="863177"/>
            </a:xfrm>
            <a:custGeom>
              <a:avLst/>
              <a:gdLst/>
              <a:ahLst/>
              <a:cxnLst/>
              <a:rect l="l" t="t" r="r" b="b"/>
              <a:pathLst>
                <a:path w="1836774" h="863177">
                  <a:moveTo>
                    <a:pt x="925162" y="0"/>
                  </a:moveTo>
                  <a:lnTo>
                    <a:pt x="1012927" y="211845"/>
                  </a:lnTo>
                  <a:cubicBezTo>
                    <a:pt x="1334218" y="234550"/>
                    <a:pt x="1633018" y="390421"/>
                    <a:pt x="1836774" y="643621"/>
                  </a:cubicBezTo>
                  <a:lnTo>
                    <a:pt x="1579243" y="850862"/>
                  </a:lnTo>
                  <a:cubicBezTo>
                    <a:pt x="1418150" y="650679"/>
                    <a:pt x="1174257" y="535287"/>
                    <a:pt x="917316" y="537688"/>
                  </a:cubicBezTo>
                  <a:cubicBezTo>
                    <a:pt x="660375" y="540089"/>
                    <a:pt x="418681" y="660019"/>
                    <a:pt x="261358" y="863177"/>
                  </a:cubicBezTo>
                  <a:lnTo>
                    <a:pt x="0" y="660785"/>
                  </a:lnTo>
                  <a:cubicBezTo>
                    <a:pt x="203448" y="398065"/>
                    <a:pt x="508129" y="235209"/>
                    <a:pt x="837228" y="2122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3" name="Isosceles Triangle 5">
              <a:extLst>
                <a:ext uri="{FF2B5EF4-FFF2-40B4-BE49-F238E27FC236}">
                  <a16:creationId xmlns:a16="http://schemas.microsoft.com/office/drawing/2014/main" id="{415AA074-99FD-44B2-929E-F71C3023C2F3}"/>
                </a:ext>
              </a:extLst>
            </p:cNvPr>
            <p:cNvSpPr/>
            <p:nvPr/>
          </p:nvSpPr>
          <p:spPr>
            <a:xfrm rot="10800000">
              <a:off x="2129649" y="3212976"/>
              <a:ext cx="1836774" cy="863177"/>
            </a:xfrm>
            <a:custGeom>
              <a:avLst/>
              <a:gdLst/>
              <a:ahLst/>
              <a:cxnLst/>
              <a:rect l="l" t="t" r="r" b="b"/>
              <a:pathLst>
                <a:path w="1836774" h="863177">
                  <a:moveTo>
                    <a:pt x="925162" y="0"/>
                  </a:moveTo>
                  <a:lnTo>
                    <a:pt x="1012927" y="211845"/>
                  </a:lnTo>
                  <a:cubicBezTo>
                    <a:pt x="1334218" y="234550"/>
                    <a:pt x="1633018" y="390421"/>
                    <a:pt x="1836774" y="643621"/>
                  </a:cubicBezTo>
                  <a:lnTo>
                    <a:pt x="1579243" y="850862"/>
                  </a:lnTo>
                  <a:cubicBezTo>
                    <a:pt x="1418150" y="650679"/>
                    <a:pt x="1174257" y="535287"/>
                    <a:pt x="917316" y="537688"/>
                  </a:cubicBezTo>
                  <a:cubicBezTo>
                    <a:pt x="660375" y="540089"/>
                    <a:pt x="418681" y="660019"/>
                    <a:pt x="261358" y="863177"/>
                  </a:cubicBezTo>
                  <a:lnTo>
                    <a:pt x="0" y="660785"/>
                  </a:lnTo>
                  <a:cubicBezTo>
                    <a:pt x="203448" y="398065"/>
                    <a:pt x="508129" y="235209"/>
                    <a:pt x="837228" y="2122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4" name="Isosceles Triangle 5">
              <a:extLst>
                <a:ext uri="{FF2B5EF4-FFF2-40B4-BE49-F238E27FC236}">
                  <a16:creationId xmlns:a16="http://schemas.microsoft.com/office/drawing/2014/main" id="{4B323024-8259-4347-8F4C-C96B31D6AE3C}"/>
                </a:ext>
              </a:extLst>
            </p:cNvPr>
            <p:cNvSpPr/>
            <p:nvPr/>
          </p:nvSpPr>
          <p:spPr>
            <a:xfrm>
              <a:off x="3723663" y="2528993"/>
              <a:ext cx="1836774" cy="863177"/>
            </a:xfrm>
            <a:custGeom>
              <a:avLst/>
              <a:gdLst/>
              <a:ahLst/>
              <a:cxnLst/>
              <a:rect l="l" t="t" r="r" b="b"/>
              <a:pathLst>
                <a:path w="1836774" h="863177">
                  <a:moveTo>
                    <a:pt x="925162" y="0"/>
                  </a:moveTo>
                  <a:lnTo>
                    <a:pt x="1012927" y="211845"/>
                  </a:lnTo>
                  <a:cubicBezTo>
                    <a:pt x="1334218" y="234550"/>
                    <a:pt x="1633018" y="390421"/>
                    <a:pt x="1836774" y="643621"/>
                  </a:cubicBezTo>
                  <a:lnTo>
                    <a:pt x="1579243" y="850862"/>
                  </a:lnTo>
                  <a:cubicBezTo>
                    <a:pt x="1418150" y="650679"/>
                    <a:pt x="1174257" y="535287"/>
                    <a:pt x="917316" y="537688"/>
                  </a:cubicBezTo>
                  <a:cubicBezTo>
                    <a:pt x="660375" y="540089"/>
                    <a:pt x="418681" y="660019"/>
                    <a:pt x="261358" y="863177"/>
                  </a:cubicBezTo>
                  <a:lnTo>
                    <a:pt x="0" y="660785"/>
                  </a:lnTo>
                  <a:cubicBezTo>
                    <a:pt x="203448" y="398065"/>
                    <a:pt x="508129" y="235209"/>
                    <a:pt x="837228" y="2122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5" name="Isosceles Triangle 5">
              <a:extLst>
                <a:ext uri="{FF2B5EF4-FFF2-40B4-BE49-F238E27FC236}">
                  <a16:creationId xmlns:a16="http://schemas.microsoft.com/office/drawing/2014/main" id="{238EBDFF-3B07-4367-8826-15772F6A4592}"/>
                </a:ext>
              </a:extLst>
            </p:cNvPr>
            <p:cNvSpPr/>
            <p:nvPr/>
          </p:nvSpPr>
          <p:spPr>
            <a:xfrm rot="10800000">
              <a:off x="5317677" y="3198509"/>
              <a:ext cx="1836774" cy="863177"/>
            </a:xfrm>
            <a:custGeom>
              <a:avLst/>
              <a:gdLst/>
              <a:ahLst/>
              <a:cxnLst/>
              <a:rect l="l" t="t" r="r" b="b"/>
              <a:pathLst>
                <a:path w="1836774" h="863177">
                  <a:moveTo>
                    <a:pt x="925162" y="0"/>
                  </a:moveTo>
                  <a:lnTo>
                    <a:pt x="1012927" y="211845"/>
                  </a:lnTo>
                  <a:cubicBezTo>
                    <a:pt x="1334218" y="234550"/>
                    <a:pt x="1633018" y="390421"/>
                    <a:pt x="1836774" y="643621"/>
                  </a:cubicBezTo>
                  <a:lnTo>
                    <a:pt x="1579243" y="850862"/>
                  </a:lnTo>
                  <a:cubicBezTo>
                    <a:pt x="1418150" y="650679"/>
                    <a:pt x="1174257" y="535287"/>
                    <a:pt x="917316" y="537688"/>
                  </a:cubicBezTo>
                  <a:cubicBezTo>
                    <a:pt x="660375" y="540089"/>
                    <a:pt x="418681" y="660019"/>
                    <a:pt x="261358" y="863177"/>
                  </a:cubicBezTo>
                  <a:lnTo>
                    <a:pt x="0" y="660785"/>
                  </a:lnTo>
                  <a:cubicBezTo>
                    <a:pt x="203448" y="398065"/>
                    <a:pt x="508129" y="235209"/>
                    <a:pt x="837228" y="2122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6" name="Isosceles Triangle 5">
              <a:extLst>
                <a:ext uri="{FF2B5EF4-FFF2-40B4-BE49-F238E27FC236}">
                  <a16:creationId xmlns:a16="http://schemas.microsoft.com/office/drawing/2014/main" id="{A02E3169-DFC9-46D3-877B-F25A1C9B2E94}"/>
                </a:ext>
              </a:extLst>
            </p:cNvPr>
            <p:cNvSpPr/>
            <p:nvPr/>
          </p:nvSpPr>
          <p:spPr>
            <a:xfrm>
              <a:off x="6926156" y="2528993"/>
              <a:ext cx="1836774" cy="863177"/>
            </a:xfrm>
            <a:custGeom>
              <a:avLst/>
              <a:gdLst/>
              <a:ahLst/>
              <a:cxnLst/>
              <a:rect l="l" t="t" r="r" b="b"/>
              <a:pathLst>
                <a:path w="1836774" h="863177">
                  <a:moveTo>
                    <a:pt x="925162" y="0"/>
                  </a:moveTo>
                  <a:lnTo>
                    <a:pt x="1012927" y="211845"/>
                  </a:lnTo>
                  <a:cubicBezTo>
                    <a:pt x="1334218" y="234550"/>
                    <a:pt x="1633018" y="390421"/>
                    <a:pt x="1836774" y="643621"/>
                  </a:cubicBezTo>
                  <a:lnTo>
                    <a:pt x="1579243" y="850862"/>
                  </a:lnTo>
                  <a:cubicBezTo>
                    <a:pt x="1418150" y="650679"/>
                    <a:pt x="1174257" y="535287"/>
                    <a:pt x="917316" y="537688"/>
                  </a:cubicBezTo>
                  <a:cubicBezTo>
                    <a:pt x="660375" y="540089"/>
                    <a:pt x="418681" y="660019"/>
                    <a:pt x="261358" y="863177"/>
                  </a:cubicBezTo>
                  <a:lnTo>
                    <a:pt x="0" y="660785"/>
                  </a:lnTo>
                  <a:cubicBezTo>
                    <a:pt x="203448" y="398065"/>
                    <a:pt x="508129" y="235209"/>
                    <a:pt x="837228" y="21225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57" name="Group 8">
            <a:extLst>
              <a:ext uri="{FF2B5EF4-FFF2-40B4-BE49-F238E27FC236}">
                <a16:creationId xmlns:a16="http://schemas.microsoft.com/office/drawing/2014/main" id="{1DB26EFA-3A73-4747-9197-D1CCAE8E3C0F}"/>
              </a:ext>
            </a:extLst>
          </p:cNvPr>
          <p:cNvGrpSpPr/>
          <p:nvPr/>
        </p:nvGrpSpPr>
        <p:grpSpPr>
          <a:xfrm>
            <a:off x="1000595" y="1861369"/>
            <a:ext cx="2232248" cy="1074303"/>
            <a:chOff x="4965552" y="1736224"/>
            <a:chExt cx="2232248" cy="1074303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6B2C0EB7-D4A5-43FF-844F-63170D565FC1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0AD97E41-FBF4-4E6A-AD2C-2CE1C8E2F353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0" name="TextBox 259">
            <a:extLst>
              <a:ext uri="{FF2B5EF4-FFF2-40B4-BE49-F238E27FC236}">
                <a16:creationId xmlns:a16="http://schemas.microsoft.com/office/drawing/2014/main" id="{8589A2E1-1E88-4889-B6FA-D4B69A15C6B1}"/>
              </a:ext>
            </a:extLst>
          </p:cNvPr>
          <p:cNvSpPr txBox="1"/>
          <p:nvPr/>
        </p:nvSpPr>
        <p:spPr>
          <a:xfrm>
            <a:off x="1461107" y="4392682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1" name="Group 13">
            <a:extLst>
              <a:ext uri="{FF2B5EF4-FFF2-40B4-BE49-F238E27FC236}">
                <a16:creationId xmlns:a16="http://schemas.microsoft.com/office/drawing/2014/main" id="{4D14EA79-0968-4855-99AC-D30680073E69}"/>
              </a:ext>
            </a:extLst>
          </p:cNvPr>
          <p:cNvGrpSpPr/>
          <p:nvPr/>
        </p:nvGrpSpPr>
        <p:grpSpPr>
          <a:xfrm>
            <a:off x="4968850" y="1861369"/>
            <a:ext cx="2232248" cy="1074303"/>
            <a:chOff x="4965552" y="1736224"/>
            <a:chExt cx="2232248" cy="1074303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46D2D6B2-4B4E-4FBD-9B39-CF4326149B29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45299500-5447-415B-895E-37C80BE23E27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4" name="Group 16">
            <a:extLst>
              <a:ext uri="{FF2B5EF4-FFF2-40B4-BE49-F238E27FC236}">
                <a16:creationId xmlns:a16="http://schemas.microsoft.com/office/drawing/2014/main" id="{0439750F-2E0C-491A-9969-0055BCDE9324}"/>
              </a:ext>
            </a:extLst>
          </p:cNvPr>
          <p:cNvGrpSpPr/>
          <p:nvPr/>
        </p:nvGrpSpPr>
        <p:grpSpPr>
          <a:xfrm>
            <a:off x="8986036" y="1861369"/>
            <a:ext cx="2232248" cy="1074303"/>
            <a:chOff x="4965552" y="1736224"/>
            <a:chExt cx="2232248" cy="1074303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A4715F62-6EAC-4484-966E-6EC4A010656A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5B47A701-CFF9-4F00-9C54-927AC7F780DE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7" name="Group 19">
            <a:extLst>
              <a:ext uri="{FF2B5EF4-FFF2-40B4-BE49-F238E27FC236}">
                <a16:creationId xmlns:a16="http://schemas.microsoft.com/office/drawing/2014/main" id="{F4FF2458-3A11-4645-9F37-53E63E08AE77}"/>
              </a:ext>
            </a:extLst>
          </p:cNvPr>
          <p:cNvGrpSpPr/>
          <p:nvPr/>
        </p:nvGrpSpPr>
        <p:grpSpPr>
          <a:xfrm>
            <a:off x="2981285" y="5011615"/>
            <a:ext cx="2232248" cy="1074303"/>
            <a:chOff x="4965552" y="1736224"/>
            <a:chExt cx="2232248" cy="1074303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49CDA8FF-30CF-4349-B83B-B9AFA645B2DB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0DEAC259-1AD0-4C80-B9A1-84FC307DBF09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0" name="Group 22">
            <a:extLst>
              <a:ext uri="{FF2B5EF4-FFF2-40B4-BE49-F238E27FC236}">
                <a16:creationId xmlns:a16="http://schemas.microsoft.com/office/drawing/2014/main" id="{EAD997AC-4C34-49CF-ABDA-E517023F339B}"/>
              </a:ext>
            </a:extLst>
          </p:cNvPr>
          <p:cNvGrpSpPr/>
          <p:nvPr/>
        </p:nvGrpSpPr>
        <p:grpSpPr>
          <a:xfrm>
            <a:off x="6962265" y="5011615"/>
            <a:ext cx="2232248" cy="1074303"/>
            <a:chOff x="4965552" y="1736224"/>
            <a:chExt cx="2232248" cy="1074303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ACDB48EF-61C9-4711-831C-542F775934F8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FB7D39F4-BFEC-4BFB-95F1-25557FFAB774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3" name="TextBox 272">
            <a:extLst>
              <a:ext uri="{FF2B5EF4-FFF2-40B4-BE49-F238E27FC236}">
                <a16:creationId xmlns:a16="http://schemas.microsoft.com/office/drawing/2014/main" id="{D7C2129A-3D55-4A68-ABDF-11381468F4D8}"/>
              </a:ext>
            </a:extLst>
          </p:cNvPr>
          <p:cNvSpPr txBox="1"/>
          <p:nvPr/>
        </p:nvSpPr>
        <p:spPr>
          <a:xfrm>
            <a:off x="5441236" y="4391437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BB158636-608B-4BDC-A3A5-CBC095313550}"/>
              </a:ext>
            </a:extLst>
          </p:cNvPr>
          <p:cNvSpPr txBox="1"/>
          <p:nvPr/>
        </p:nvSpPr>
        <p:spPr>
          <a:xfrm>
            <a:off x="9448524" y="4390192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D4FB5E6A-84A0-4AF3-AFBE-1D1E117AA82E}"/>
              </a:ext>
            </a:extLst>
          </p:cNvPr>
          <p:cNvSpPr txBox="1"/>
          <p:nvPr/>
        </p:nvSpPr>
        <p:spPr>
          <a:xfrm>
            <a:off x="3421579" y="3151502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5B72F82C-558A-4AB6-A4A7-E9DDD98F3C2A}"/>
              </a:ext>
            </a:extLst>
          </p:cNvPr>
          <p:cNvSpPr txBox="1"/>
          <p:nvPr/>
        </p:nvSpPr>
        <p:spPr>
          <a:xfrm>
            <a:off x="7401714" y="3150257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7" name="Isosceles Triangle 51">
            <a:extLst>
              <a:ext uri="{FF2B5EF4-FFF2-40B4-BE49-F238E27FC236}">
                <a16:creationId xmlns:a16="http://schemas.microsoft.com/office/drawing/2014/main" id="{170E7588-09A4-41DD-AAE4-3B23628DDC3F}"/>
              </a:ext>
            </a:extLst>
          </p:cNvPr>
          <p:cNvSpPr/>
          <p:nvPr/>
        </p:nvSpPr>
        <p:spPr>
          <a:xfrm>
            <a:off x="1957839" y="3965523"/>
            <a:ext cx="336374" cy="24666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8" name="Rectangle 16">
            <a:extLst>
              <a:ext uri="{FF2B5EF4-FFF2-40B4-BE49-F238E27FC236}">
                <a16:creationId xmlns:a16="http://schemas.microsoft.com/office/drawing/2014/main" id="{918C3ECC-7A4B-4A3F-9182-4A7FCD134BFF}"/>
              </a:ext>
            </a:extLst>
          </p:cNvPr>
          <p:cNvSpPr/>
          <p:nvPr/>
        </p:nvSpPr>
        <p:spPr>
          <a:xfrm rot="2700000">
            <a:off x="6003832" y="3820551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9" name="Rectangle 9">
            <a:extLst>
              <a:ext uri="{FF2B5EF4-FFF2-40B4-BE49-F238E27FC236}">
                <a16:creationId xmlns:a16="http://schemas.microsoft.com/office/drawing/2014/main" id="{344DBF8B-9541-4488-B6D5-DFB48618A0C0}"/>
              </a:ext>
            </a:extLst>
          </p:cNvPr>
          <p:cNvSpPr/>
          <p:nvPr/>
        </p:nvSpPr>
        <p:spPr>
          <a:xfrm>
            <a:off x="3930128" y="3589786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0" name="Oval 7">
            <a:extLst>
              <a:ext uri="{FF2B5EF4-FFF2-40B4-BE49-F238E27FC236}">
                <a16:creationId xmlns:a16="http://schemas.microsoft.com/office/drawing/2014/main" id="{4AE973D3-3CD5-4D33-A128-B206C9B766B4}"/>
              </a:ext>
            </a:extLst>
          </p:cNvPr>
          <p:cNvSpPr/>
          <p:nvPr/>
        </p:nvSpPr>
        <p:spPr>
          <a:xfrm>
            <a:off x="7902783" y="3554922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Rounded Rectangle 27">
            <a:extLst>
              <a:ext uri="{FF2B5EF4-FFF2-40B4-BE49-F238E27FC236}">
                <a16:creationId xmlns:a16="http://schemas.microsoft.com/office/drawing/2014/main" id="{5ED4BD47-E543-4313-841D-D309DC8AD1CA}"/>
              </a:ext>
            </a:extLst>
          </p:cNvPr>
          <p:cNvSpPr/>
          <p:nvPr/>
        </p:nvSpPr>
        <p:spPr>
          <a:xfrm>
            <a:off x="9956944" y="3930638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2018-04-12T01:51:36Z</dcterms:modified>
</cp:coreProperties>
</file>