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52" name="Oval 100">
            <a:extLst>
              <a:ext uri="{FF2B5EF4-FFF2-40B4-BE49-F238E27FC236}">
                <a16:creationId xmlns:a16="http://schemas.microsoft.com/office/drawing/2014/main" id="{EFDCCF03-9542-4BF0-A367-C91D7F092FEB}"/>
              </a:ext>
            </a:extLst>
          </p:cNvPr>
          <p:cNvSpPr/>
          <p:nvPr/>
        </p:nvSpPr>
        <p:spPr>
          <a:xfrm>
            <a:off x="6536612" y="3435387"/>
            <a:ext cx="693414" cy="6934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3" name="Oval 101">
            <a:extLst>
              <a:ext uri="{FF2B5EF4-FFF2-40B4-BE49-F238E27FC236}">
                <a16:creationId xmlns:a16="http://schemas.microsoft.com/office/drawing/2014/main" id="{3C74291C-07D0-4C13-8AD0-DF1C794C2E02}"/>
              </a:ext>
            </a:extLst>
          </p:cNvPr>
          <p:cNvSpPr/>
          <p:nvPr/>
        </p:nvSpPr>
        <p:spPr>
          <a:xfrm>
            <a:off x="4986922" y="4118946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4" name="Oval 102">
            <a:extLst>
              <a:ext uri="{FF2B5EF4-FFF2-40B4-BE49-F238E27FC236}">
                <a16:creationId xmlns:a16="http://schemas.microsoft.com/office/drawing/2014/main" id="{DCFA9364-023B-45C8-8E0E-E451CB3A0E47}"/>
              </a:ext>
            </a:extLst>
          </p:cNvPr>
          <p:cNvSpPr/>
          <p:nvPr/>
        </p:nvSpPr>
        <p:spPr>
          <a:xfrm>
            <a:off x="3437232" y="3435387"/>
            <a:ext cx="693414" cy="69341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5" name="Oval 103">
            <a:extLst>
              <a:ext uri="{FF2B5EF4-FFF2-40B4-BE49-F238E27FC236}">
                <a16:creationId xmlns:a16="http://schemas.microsoft.com/office/drawing/2014/main" id="{2C35B6E2-0DB2-41AA-A0ED-0F4CC85B57AA}"/>
              </a:ext>
            </a:extLst>
          </p:cNvPr>
          <p:cNvSpPr/>
          <p:nvPr/>
        </p:nvSpPr>
        <p:spPr>
          <a:xfrm>
            <a:off x="1887542" y="4118946"/>
            <a:ext cx="693414" cy="69341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6" name="Oval 104">
            <a:extLst>
              <a:ext uri="{FF2B5EF4-FFF2-40B4-BE49-F238E27FC236}">
                <a16:creationId xmlns:a16="http://schemas.microsoft.com/office/drawing/2014/main" id="{AC356043-37F0-4DCD-8FF4-75297EE82587}"/>
              </a:ext>
            </a:extLst>
          </p:cNvPr>
          <p:cNvSpPr/>
          <p:nvPr/>
        </p:nvSpPr>
        <p:spPr>
          <a:xfrm>
            <a:off x="8086302" y="4118946"/>
            <a:ext cx="693414" cy="69341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57" name="Group 110">
            <a:extLst>
              <a:ext uri="{FF2B5EF4-FFF2-40B4-BE49-F238E27FC236}">
                <a16:creationId xmlns:a16="http://schemas.microsoft.com/office/drawing/2014/main" id="{50CE24E0-43A8-4027-ADE9-E974530904DF}"/>
              </a:ext>
            </a:extLst>
          </p:cNvPr>
          <p:cNvGrpSpPr/>
          <p:nvPr/>
        </p:nvGrpSpPr>
        <p:grpSpPr>
          <a:xfrm>
            <a:off x="1292596" y="1912794"/>
            <a:ext cx="1883306" cy="1477328"/>
            <a:chOff x="611560" y="1877923"/>
            <a:chExt cx="1883306" cy="1477328"/>
          </a:xfrm>
        </p:grpSpPr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55C8CDA7-9397-43CE-BE9B-EF0EB98CB19B}"/>
                </a:ext>
              </a:extLst>
            </p:cNvPr>
            <p:cNvSpPr txBox="1"/>
            <p:nvPr/>
          </p:nvSpPr>
          <p:spPr>
            <a:xfrm>
              <a:off x="621347" y="2154922"/>
              <a:ext cx="187351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4C369448-3C5F-49BD-832F-42C1FEFD53E9}"/>
                </a:ext>
              </a:extLst>
            </p:cNvPr>
            <p:cNvSpPr txBox="1"/>
            <p:nvPr/>
          </p:nvSpPr>
          <p:spPr>
            <a:xfrm>
              <a:off x="611560" y="1877923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Graph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0" name="Group 114">
            <a:extLst>
              <a:ext uri="{FF2B5EF4-FFF2-40B4-BE49-F238E27FC236}">
                <a16:creationId xmlns:a16="http://schemas.microsoft.com/office/drawing/2014/main" id="{793C4E47-E0E0-4359-9593-5D1767909364}"/>
              </a:ext>
            </a:extLst>
          </p:cNvPr>
          <p:cNvGrpSpPr/>
          <p:nvPr/>
        </p:nvGrpSpPr>
        <p:grpSpPr>
          <a:xfrm>
            <a:off x="2842286" y="4640348"/>
            <a:ext cx="1883306" cy="1477328"/>
            <a:chOff x="611560" y="1877923"/>
            <a:chExt cx="1883306" cy="1477328"/>
          </a:xfrm>
        </p:grpSpPr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AA3FADF2-AAE8-47FB-AB63-0BE5205B27FF}"/>
                </a:ext>
              </a:extLst>
            </p:cNvPr>
            <p:cNvSpPr txBox="1"/>
            <p:nvPr/>
          </p:nvSpPr>
          <p:spPr>
            <a:xfrm>
              <a:off x="621347" y="2154922"/>
              <a:ext cx="187351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ABBA70A3-2B63-4B1D-B8B2-2D74EC3DAECC}"/>
                </a:ext>
              </a:extLst>
            </p:cNvPr>
            <p:cNvSpPr txBox="1"/>
            <p:nvPr/>
          </p:nvSpPr>
          <p:spPr>
            <a:xfrm>
              <a:off x="611560" y="1877923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Graph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3" name="Group 118">
            <a:extLst>
              <a:ext uri="{FF2B5EF4-FFF2-40B4-BE49-F238E27FC236}">
                <a16:creationId xmlns:a16="http://schemas.microsoft.com/office/drawing/2014/main" id="{032866F0-B8AC-4319-A965-1A548D687D0B}"/>
              </a:ext>
            </a:extLst>
          </p:cNvPr>
          <p:cNvGrpSpPr/>
          <p:nvPr/>
        </p:nvGrpSpPr>
        <p:grpSpPr>
          <a:xfrm>
            <a:off x="5941666" y="4640348"/>
            <a:ext cx="1883306" cy="1477328"/>
            <a:chOff x="611560" y="1877923"/>
            <a:chExt cx="1883306" cy="1477328"/>
          </a:xfrm>
        </p:grpSpPr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1CACDFC4-996F-4A80-B61F-EBF0006DFA19}"/>
                </a:ext>
              </a:extLst>
            </p:cNvPr>
            <p:cNvSpPr txBox="1"/>
            <p:nvPr/>
          </p:nvSpPr>
          <p:spPr>
            <a:xfrm>
              <a:off x="621347" y="2154922"/>
              <a:ext cx="187351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C832E58F-69DA-4834-B105-1248ACC0FD7E}"/>
                </a:ext>
              </a:extLst>
            </p:cNvPr>
            <p:cNvSpPr txBox="1"/>
            <p:nvPr/>
          </p:nvSpPr>
          <p:spPr>
            <a:xfrm>
              <a:off x="611560" y="1877923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Graph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6" name="Group 149">
            <a:extLst>
              <a:ext uri="{FF2B5EF4-FFF2-40B4-BE49-F238E27FC236}">
                <a16:creationId xmlns:a16="http://schemas.microsoft.com/office/drawing/2014/main" id="{707AB17D-F803-4C39-9E80-422B9E2BB4AD}"/>
              </a:ext>
            </a:extLst>
          </p:cNvPr>
          <p:cNvGrpSpPr/>
          <p:nvPr/>
        </p:nvGrpSpPr>
        <p:grpSpPr>
          <a:xfrm>
            <a:off x="4391976" y="1912794"/>
            <a:ext cx="1883306" cy="1477328"/>
            <a:chOff x="611560" y="1877923"/>
            <a:chExt cx="1883306" cy="1477328"/>
          </a:xfrm>
        </p:grpSpPr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7B28CEEC-5CCA-4971-845C-8DFD33C9411B}"/>
                </a:ext>
              </a:extLst>
            </p:cNvPr>
            <p:cNvSpPr txBox="1"/>
            <p:nvPr/>
          </p:nvSpPr>
          <p:spPr>
            <a:xfrm>
              <a:off x="621347" y="2154922"/>
              <a:ext cx="187351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E09D6DCB-A774-477B-921C-A9686C3A7248}"/>
                </a:ext>
              </a:extLst>
            </p:cNvPr>
            <p:cNvSpPr txBox="1"/>
            <p:nvPr/>
          </p:nvSpPr>
          <p:spPr>
            <a:xfrm>
              <a:off x="611560" y="1877923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Graph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9" name="Group 153">
            <a:extLst>
              <a:ext uri="{FF2B5EF4-FFF2-40B4-BE49-F238E27FC236}">
                <a16:creationId xmlns:a16="http://schemas.microsoft.com/office/drawing/2014/main" id="{FB49A5BC-B66F-4432-9816-D8217288A912}"/>
              </a:ext>
            </a:extLst>
          </p:cNvPr>
          <p:cNvGrpSpPr/>
          <p:nvPr/>
        </p:nvGrpSpPr>
        <p:grpSpPr>
          <a:xfrm>
            <a:off x="7491356" y="1912794"/>
            <a:ext cx="1883306" cy="1477328"/>
            <a:chOff x="611560" y="1877923"/>
            <a:chExt cx="1883306" cy="1477328"/>
          </a:xfrm>
        </p:grpSpPr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188B078E-C305-4E37-8CD1-D26AA22E4F79}"/>
                </a:ext>
              </a:extLst>
            </p:cNvPr>
            <p:cNvSpPr txBox="1"/>
            <p:nvPr/>
          </p:nvSpPr>
          <p:spPr>
            <a:xfrm>
              <a:off x="621347" y="2154922"/>
              <a:ext cx="187351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4A530731-5190-49F7-9A12-25F497A85DD6}"/>
                </a:ext>
              </a:extLst>
            </p:cNvPr>
            <p:cNvSpPr txBox="1"/>
            <p:nvPr/>
          </p:nvSpPr>
          <p:spPr>
            <a:xfrm>
              <a:off x="611560" y="1877923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Graph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72" name="Block Arc 92">
            <a:extLst>
              <a:ext uri="{FF2B5EF4-FFF2-40B4-BE49-F238E27FC236}">
                <a16:creationId xmlns:a16="http://schemas.microsoft.com/office/drawing/2014/main" id="{AF477B55-3C3F-4787-9632-735395A33E7A}"/>
              </a:ext>
            </a:extLst>
          </p:cNvPr>
          <p:cNvSpPr/>
          <p:nvPr/>
        </p:nvSpPr>
        <p:spPr>
          <a:xfrm>
            <a:off x="1354999" y="3471307"/>
            <a:ext cx="1834703" cy="1834703"/>
          </a:xfrm>
          <a:prstGeom prst="blockArc">
            <a:avLst>
              <a:gd name="adj1" fmla="val 12399071"/>
              <a:gd name="adj2" fmla="val 20021087"/>
              <a:gd name="adj3" fmla="val 6481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3" name="Block Arc 157">
            <a:extLst>
              <a:ext uri="{FF2B5EF4-FFF2-40B4-BE49-F238E27FC236}">
                <a16:creationId xmlns:a16="http://schemas.microsoft.com/office/drawing/2014/main" id="{DE6A1C56-95BD-4B9F-943A-648ED35DB0CE}"/>
              </a:ext>
            </a:extLst>
          </p:cNvPr>
          <p:cNvSpPr/>
          <p:nvPr/>
        </p:nvSpPr>
        <p:spPr>
          <a:xfrm rot="10800000">
            <a:off x="2885639" y="2688409"/>
            <a:ext cx="1834703" cy="1834703"/>
          </a:xfrm>
          <a:prstGeom prst="blockArc">
            <a:avLst>
              <a:gd name="adj1" fmla="val 12399071"/>
              <a:gd name="adj2" fmla="val 20021087"/>
              <a:gd name="adj3" fmla="val 64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4" name="Block Arc 158">
            <a:extLst>
              <a:ext uri="{FF2B5EF4-FFF2-40B4-BE49-F238E27FC236}">
                <a16:creationId xmlns:a16="http://schemas.microsoft.com/office/drawing/2014/main" id="{42E842A0-67B2-4209-B659-C0189B778391}"/>
              </a:ext>
            </a:extLst>
          </p:cNvPr>
          <p:cNvSpPr/>
          <p:nvPr/>
        </p:nvSpPr>
        <p:spPr>
          <a:xfrm>
            <a:off x="7477559" y="3471307"/>
            <a:ext cx="1834703" cy="1834703"/>
          </a:xfrm>
          <a:prstGeom prst="blockArc">
            <a:avLst>
              <a:gd name="adj1" fmla="val 12399071"/>
              <a:gd name="adj2" fmla="val 20021087"/>
              <a:gd name="adj3" fmla="val 64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5" name="Block Arc 159">
            <a:extLst>
              <a:ext uri="{FF2B5EF4-FFF2-40B4-BE49-F238E27FC236}">
                <a16:creationId xmlns:a16="http://schemas.microsoft.com/office/drawing/2014/main" id="{D6572375-674B-461E-BEDE-789046B0D977}"/>
              </a:ext>
            </a:extLst>
          </p:cNvPr>
          <p:cNvSpPr/>
          <p:nvPr/>
        </p:nvSpPr>
        <p:spPr>
          <a:xfrm>
            <a:off x="4416279" y="3471307"/>
            <a:ext cx="1834703" cy="1834703"/>
          </a:xfrm>
          <a:prstGeom prst="blockArc">
            <a:avLst>
              <a:gd name="adj1" fmla="val 12399071"/>
              <a:gd name="adj2" fmla="val 20021087"/>
              <a:gd name="adj3" fmla="val 64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6" name="Block Arc 160">
            <a:extLst>
              <a:ext uri="{FF2B5EF4-FFF2-40B4-BE49-F238E27FC236}">
                <a16:creationId xmlns:a16="http://schemas.microsoft.com/office/drawing/2014/main" id="{FD551D79-83F7-4B05-ABF2-16565C6520BA}"/>
              </a:ext>
            </a:extLst>
          </p:cNvPr>
          <p:cNvSpPr/>
          <p:nvPr/>
        </p:nvSpPr>
        <p:spPr>
          <a:xfrm rot="10800000">
            <a:off x="5946919" y="2688409"/>
            <a:ext cx="1834703" cy="1834703"/>
          </a:xfrm>
          <a:prstGeom prst="blockArc">
            <a:avLst>
              <a:gd name="adj1" fmla="val 12399071"/>
              <a:gd name="adj2" fmla="val 20021087"/>
              <a:gd name="adj3" fmla="val 648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7" name="Oval 100">
            <a:extLst>
              <a:ext uri="{FF2B5EF4-FFF2-40B4-BE49-F238E27FC236}">
                <a16:creationId xmlns:a16="http://schemas.microsoft.com/office/drawing/2014/main" id="{CB873977-4E0E-4D66-9018-EFA88246F998}"/>
              </a:ext>
            </a:extLst>
          </p:cNvPr>
          <p:cNvSpPr/>
          <p:nvPr/>
        </p:nvSpPr>
        <p:spPr>
          <a:xfrm>
            <a:off x="9608121" y="3435387"/>
            <a:ext cx="693414" cy="6934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78" name="Group 118">
            <a:extLst>
              <a:ext uri="{FF2B5EF4-FFF2-40B4-BE49-F238E27FC236}">
                <a16:creationId xmlns:a16="http://schemas.microsoft.com/office/drawing/2014/main" id="{47650825-49F9-4E5B-A38A-F3FD1B6362FE}"/>
              </a:ext>
            </a:extLst>
          </p:cNvPr>
          <p:cNvGrpSpPr/>
          <p:nvPr/>
        </p:nvGrpSpPr>
        <p:grpSpPr>
          <a:xfrm>
            <a:off x="9013175" y="4640348"/>
            <a:ext cx="1883306" cy="1477328"/>
            <a:chOff x="611560" y="1877923"/>
            <a:chExt cx="1883306" cy="1477328"/>
          </a:xfrm>
        </p:grpSpPr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883E052D-F933-405E-A8C1-D0693968CCE6}"/>
                </a:ext>
              </a:extLst>
            </p:cNvPr>
            <p:cNvSpPr txBox="1"/>
            <p:nvPr/>
          </p:nvSpPr>
          <p:spPr>
            <a:xfrm>
              <a:off x="621347" y="2154922"/>
              <a:ext cx="187351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1C3FE236-EDED-4AE6-9DEC-EBF19EA8E985}"/>
                </a:ext>
              </a:extLst>
            </p:cNvPr>
            <p:cNvSpPr txBox="1"/>
            <p:nvPr/>
          </p:nvSpPr>
          <p:spPr>
            <a:xfrm>
              <a:off x="611560" y="1877923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Graph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1" name="Block Arc 160">
            <a:extLst>
              <a:ext uri="{FF2B5EF4-FFF2-40B4-BE49-F238E27FC236}">
                <a16:creationId xmlns:a16="http://schemas.microsoft.com/office/drawing/2014/main" id="{D2F7AE42-708C-4D22-BCDF-01837ED70DB4}"/>
              </a:ext>
            </a:extLst>
          </p:cNvPr>
          <p:cNvSpPr/>
          <p:nvPr/>
        </p:nvSpPr>
        <p:spPr>
          <a:xfrm rot="10800000">
            <a:off x="9018428" y="2688409"/>
            <a:ext cx="1834703" cy="1834703"/>
          </a:xfrm>
          <a:prstGeom prst="blockArc">
            <a:avLst>
              <a:gd name="adj1" fmla="val 12399071"/>
              <a:gd name="adj2" fmla="val 20021087"/>
              <a:gd name="adj3" fmla="val 64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2" name="Rounded Rectangle 5">
            <a:extLst>
              <a:ext uri="{FF2B5EF4-FFF2-40B4-BE49-F238E27FC236}">
                <a16:creationId xmlns:a16="http://schemas.microsoft.com/office/drawing/2014/main" id="{CA1E1AF9-E3C8-4FB6-BA99-84D5FF1A9CAD}"/>
              </a:ext>
            </a:extLst>
          </p:cNvPr>
          <p:cNvSpPr/>
          <p:nvPr/>
        </p:nvSpPr>
        <p:spPr>
          <a:xfrm flipH="1">
            <a:off x="8257533" y="4324662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3" name="Teardrop 1">
            <a:extLst>
              <a:ext uri="{FF2B5EF4-FFF2-40B4-BE49-F238E27FC236}">
                <a16:creationId xmlns:a16="http://schemas.microsoft.com/office/drawing/2014/main" id="{07C32518-6D6A-440C-9941-5F2D1F431ACF}"/>
              </a:ext>
            </a:extLst>
          </p:cNvPr>
          <p:cNvSpPr/>
          <p:nvPr/>
        </p:nvSpPr>
        <p:spPr>
          <a:xfrm rot="18805991">
            <a:off x="9771290" y="3590339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4" name="Rounded Rectangle 25">
            <a:extLst>
              <a:ext uri="{FF2B5EF4-FFF2-40B4-BE49-F238E27FC236}">
                <a16:creationId xmlns:a16="http://schemas.microsoft.com/office/drawing/2014/main" id="{8D789425-D43F-4EC7-A762-2357FCE09322}"/>
              </a:ext>
            </a:extLst>
          </p:cNvPr>
          <p:cNvSpPr/>
          <p:nvPr/>
        </p:nvSpPr>
        <p:spPr>
          <a:xfrm>
            <a:off x="2043584" y="4312720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5" name="Donut 39">
            <a:extLst>
              <a:ext uri="{FF2B5EF4-FFF2-40B4-BE49-F238E27FC236}">
                <a16:creationId xmlns:a16="http://schemas.microsoft.com/office/drawing/2014/main" id="{C4B57ED5-AF30-4ADA-91F2-AD014984772A}"/>
              </a:ext>
            </a:extLst>
          </p:cNvPr>
          <p:cNvSpPr/>
          <p:nvPr/>
        </p:nvSpPr>
        <p:spPr>
          <a:xfrm>
            <a:off x="3564103" y="3580269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6" name="Rectangle 36">
            <a:extLst>
              <a:ext uri="{FF2B5EF4-FFF2-40B4-BE49-F238E27FC236}">
                <a16:creationId xmlns:a16="http://schemas.microsoft.com/office/drawing/2014/main" id="{02615CB1-0616-4005-B8C2-62B43D634277}"/>
              </a:ext>
            </a:extLst>
          </p:cNvPr>
          <p:cNvSpPr/>
          <p:nvPr/>
        </p:nvSpPr>
        <p:spPr>
          <a:xfrm>
            <a:off x="6698889" y="3614064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7" name="Chord 15">
            <a:extLst>
              <a:ext uri="{FF2B5EF4-FFF2-40B4-BE49-F238E27FC236}">
                <a16:creationId xmlns:a16="http://schemas.microsoft.com/office/drawing/2014/main" id="{AA1D2CD5-7B8D-479E-B742-995EA8186B0C}"/>
              </a:ext>
            </a:extLst>
          </p:cNvPr>
          <p:cNvSpPr/>
          <p:nvPr/>
        </p:nvSpPr>
        <p:spPr>
          <a:xfrm>
            <a:off x="5229522" y="4216193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11198</TotalTime>
  <Words>188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16</cp:revision>
  <dcterms:created xsi:type="dcterms:W3CDTF">2018-02-18T19:39:47Z</dcterms:created>
  <dcterms:modified xsi:type="dcterms:W3CDTF">2018-04-17T02:24:48Z</dcterms:modified>
</cp:coreProperties>
</file>