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09" name="Block Arc 3">
            <a:extLst>
              <a:ext uri="{FF2B5EF4-FFF2-40B4-BE49-F238E27FC236}">
                <a16:creationId xmlns:a16="http://schemas.microsoft.com/office/drawing/2014/main" id="{ABF07BF0-C18D-48DE-BE61-89D014DB9E6D}"/>
              </a:ext>
            </a:extLst>
          </p:cNvPr>
          <p:cNvSpPr/>
          <p:nvPr/>
        </p:nvSpPr>
        <p:spPr>
          <a:xfrm>
            <a:off x="979062" y="3073926"/>
            <a:ext cx="1963402" cy="1963402"/>
          </a:xfrm>
          <a:prstGeom prst="blockArc">
            <a:avLst>
              <a:gd name="adj1" fmla="val 10958405"/>
              <a:gd name="adj2" fmla="val 21484430"/>
              <a:gd name="adj3" fmla="val 15779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0" name="Block Arc 4">
            <a:extLst>
              <a:ext uri="{FF2B5EF4-FFF2-40B4-BE49-F238E27FC236}">
                <a16:creationId xmlns:a16="http://schemas.microsoft.com/office/drawing/2014/main" id="{877E7177-AFD4-444A-A838-D936250E84E1}"/>
              </a:ext>
            </a:extLst>
          </p:cNvPr>
          <p:cNvSpPr/>
          <p:nvPr/>
        </p:nvSpPr>
        <p:spPr>
          <a:xfrm rot="10800000">
            <a:off x="2633132" y="2984681"/>
            <a:ext cx="1963402" cy="1963402"/>
          </a:xfrm>
          <a:prstGeom prst="blockArc">
            <a:avLst>
              <a:gd name="adj1" fmla="val 10896871"/>
              <a:gd name="adj2" fmla="val 21484430"/>
              <a:gd name="adj3" fmla="val 15779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1" name="Block Arc 5">
            <a:extLst>
              <a:ext uri="{FF2B5EF4-FFF2-40B4-BE49-F238E27FC236}">
                <a16:creationId xmlns:a16="http://schemas.microsoft.com/office/drawing/2014/main" id="{009EB4E9-1A75-4D4B-8839-679D5263D980}"/>
              </a:ext>
            </a:extLst>
          </p:cNvPr>
          <p:cNvSpPr/>
          <p:nvPr/>
        </p:nvSpPr>
        <p:spPr>
          <a:xfrm>
            <a:off x="4292952" y="3073926"/>
            <a:ext cx="1963402" cy="1963402"/>
          </a:xfrm>
          <a:prstGeom prst="blockArc">
            <a:avLst>
              <a:gd name="adj1" fmla="val 11053168"/>
              <a:gd name="adj2" fmla="val 21484430"/>
              <a:gd name="adj3" fmla="val 15779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2" name="Block Arc 6">
            <a:extLst>
              <a:ext uri="{FF2B5EF4-FFF2-40B4-BE49-F238E27FC236}">
                <a16:creationId xmlns:a16="http://schemas.microsoft.com/office/drawing/2014/main" id="{DD48F436-4585-4C76-850F-081DBCC42708}"/>
              </a:ext>
            </a:extLst>
          </p:cNvPr>
          <p:cNvSpPr/>
          <p:nvPr/>
        </p:nvSpPr>
        <p:spPr>
          <a:xfrm rot="10800000">
            <a:off x="5947022" y="2984681"/>
            <a:ext cx="1963402" cy="1963402"/>
          </a:xfrm>
          <a:prstGeom prst="blockArc">
            <a:avLst>
              <a:gd name="adj1" fmla="val 10895970"/>
              <a:gd name="adj2" fmla="val 21484430"/>
              <a:gd name="adj3" fmla="val 15779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3" name="Block Arc 7">
            <a:extLst>
              <a:ext uri="{FF2B5EF4-FFF2-40B4-BE49-F238E27FC236}">
                <a16:creationId xmlns:a16="http://schemas.microsoft.com/office/drawing/2014/main" id="{C2FC94ED-557C-4320-90CC-6CF0EA97F3E7}"/>
              </a:ext>
            </a:extLst>
          </p:cNvPr>
          <p:cNvSpPr/>
          <p:nvPr/>
        </p:nvSpPr>
        <p:spPr>
          <a:xfrm>
            <a:off x="7595466" y="3073926"/>
            <a:ext cx="1963402" cy="1963402"/>
          </a:xfrm>
          <a:prstGeom prst="blockArc">
            <a:avLst>
              <a:gd name="adj1" fmla="val 11025770"/>
              <a:gd name="adj2" fmla="val 21484430"/>
              <a:gd name="adj3" fmla="val 15779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4" name="Block Arc 8">
            <a:extLst>
              <a:ext uri="{FF2B5EF4-FFF2-40B4-BE49-F238E27FC236}">
                <a16:creationId xmlns:a16="http://schemas.microsoft.com/office/drawing/2014/main" id="{C1EAA748-108E-497C-8319-67E35C289EA0}"/>
              </a:ext>
            </a:extLst>
          </p:cNvPr>
          <p:cNvSpPr/>
          <p:nvPr/>
        </p:nvSpPr>
        <p:spPr>
          <a:xfrm rot="10800000">
            <a:off x="9249536" y="2984681"/>
            <a:ext cx="1963402" cy="1963402"/>
          </a:xfrm>
          <a:prstGeom prst="blockArc">
            <a:avLst>
              <a:gd name="adj1" fmla="val 10961381"/>
              <a:gd name="adj2" fmla="val 21484430"/>
              <a:gd name="adj3" fmla="val 15779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215" name="Group 21">
            <a:extLst>
              <a:ext uri="{FF2B5EF4-FFF2-40B4-BE49-F238E27FC236}">
                <a16:creationId xmlns:a16="http://schemas.microsoft.com/office/drawing/2014/main" id="{1E0E8A16-5B97-4131-A4B5-F86A7EC8D68D}"/>
              </a:ext>
            </a:extLst>
          </p:cNvPr>
          <p:cNvGrpSpPr/>
          <p:nvPr/>
        </p:nvGrpSpPr>
        <p:grpSpPr>
          <a:xfrm>
            <a:off x="1099969" y="3604359"/>
            <a:ext cx="1727399" cy="2249295"/>
            <a:chOff x="367754" y="3240062"/>
            <a:chExt cx="1727399" cy="2249295"/>
          </a:xfrm>
        </p:grpSpPr>
        <p:sp>
          <p:nvSpPr>
            <p:cNvPr id="216" name="TextBox 215">
              <a:extLst>
                <a:ext uri="{FF2B5EF4-FFF2-40B4-BE49-F238E27FC236}">
                  <a16:creationId xmlns:a16="http://schemas.microsoft.com/office/drawing/2014/main" id="{619FE7F4-A1CA-4364-8A89-D7C9AFB40CC5}"/>
                </a:ext>
              </a:extLst>
            </p:cNvPr>
            <p:cNvSpPr txBox="1"/>
            <p:nvPr/>
          </p:nvSpPr>
          <p:spPr>
            <a:xfrm>
              <a:off x="376888" y="4658360"/>
              <a:ext cx="171826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</a:p>
          </p:txBody>
        </p:sp>
        <p:sp>
          <p:nvSpPr>
            <p:cNvPr id="217" name="TextBox 216">
              <a:extLst>
                <a:ext uri="{FF2B5EF4-FFF2-40B4-BE49-F238E27FC236}">
                  <a16:creationId xmlns:a16="http://schemas.microsoft.com/office/drawing/2014/main" id="{6D01DC05-13AE-4022-97C1-B0093915563B}"/>
                </a:ext>
              </a:extLst>
            </p:cNvPr>
            <p:cNvSpPr txBox="1"/>
            <p:nvPr/>
          </p:nvSpPr>
          <p:spPr>
            <a:xfrm>
              <a:off x="367754" y="4412139"/>
              <a:ext cx="1727399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cxnSp>
          <p:nvCxnSpPr>
            <p:cNvPr id="218" name="Straight Connector 18">
              <a:extLst>
                <a:ext uri="{FF2B5EF4-FFF2-40B4-BE49-F238E27FC236}">
                  <a16:creationId xmlns:a16="http://schemas.microsoft.com/office/drawing/2014/main" id="{1048E647-945F-4767-9D61-4F81EF3A719D}"/>
                </a:ext>
              </a:extLst>
            </p:cNvPr>
            <p:cNvCxnSpPr/>
            <p:nvPr/>
          </p:nvCxnSpPr>
          <p:spPr>
            <a:xfrm>
              <a:off x="1213148" y="3743960"/>
              <a:ext cx="0" cy="542663"/>
            </a:xfrm>
            <a:prstGeom prst="line">
              <a:avLst/>
            </a:prstGeom>
            <a:ln w="19050">
              <a:solidFill>
                <a:schemeClr val="tx1">
                  <a:lumMod val="50000"/>
                  <a:lumOff val="50000"/>
                </a:schemeClr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9" name="TextBox 218">
              <a:extLst>
                <a:ext uri="{FF2B5EF4-FFF2-40B4-BE49-F238E27FC236}">
                  <a16:creationId xmlns:a16="http://schemas.microsoft.com/office/drawing/2014/main" id="{A8D61F79-5C47-490A-B3D0-739711FB2E47}"/>
                </a:ext>
              </a:extLst>
            </p:cNvPr>
            <p:cNvSpPr txBox="1"/>
            <p:nvPr/>
          </p:nvSpPr>
          <p:spPr>
            <a:xfrm>
              <a:off x="683569" y="3240062"/>
              <a:ext cx="1099516" cy="400110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2014</a:t>
              </a:r>
              <a:endParaRPr lang="ko-KR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220" name="Group 22">
            <a:extLst>
              <a:ext uri="{FF2B5EF4-FFF2-40B4-BE49-F238E27FC236}">
                <a16:creationId xmlns:a16="http://schemas.microsoft.com/office/drawing/2014/main" id="{772531DB-1B2C-4FB8-AB08-7C06913EC86F}"/>
              </a:ext>
            </a:extLst>
          </p:cNvPr>
          <p:cNvGrpSpPr/>
          <p:nvPr/>
        </p:nvGrpSpPr>
        <p:grpSpPr>
          <a:xfrm>
            <a:off x="4402283" y="3604359"/>
            <a:ext cx="1727399" cy="2249295"/>
            <a:chOff x="367754" y="3240062"/>
            <a:chExt cx="1727399" cy="2249295"/>
          </a:xfrm>
        </p:grpSpPr>
        <p:sp>
          <p:nvSpPr>
            <p:cNvPr id="221" name="TextBox 220">
              <a:extLst>
                <a:ext uri="{FF2B5EF4-FFF2-40B4-BE49-F238E27FC236}">
                  <a16:creationId xmlns:a16="http://schemas.microsoft.com/office/drawing/2014/main" id="{B41DED29-7777-4CA9-B51F-C9F1CE81BA70}"/>
                </a:ext>
              </a:extLst>
            </p:cNvPr>
            <p:cNvSpPr txBox="1"/>
            <p:nvPr/>
          </p:nvSpPr>
          <p:spPr>
            <a:xfrm>
              <a:off x="376888" y="4658360"/>
              <a:ext cx="171826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</a:p>
          </p:txBody>
        </p:sp>
        <p:sp>
          <p:nvSpPr>
            <p:cNvPr id="222" name="TextBox 221">
              <a:extLst>
                <a:ext uri="{FF2B5EF4-FFF2-40B4-BE49-F238E27FC236}">
                  <a16:creationId xmlns:a16="http://schemas.microsoft.com/office/drawing/2014/main" id="{43DFA802-6BCF-404A-A7A2-813E311566C3}"/>
                </a:ext>
              </a:extLst>
            </p:cNvPr>
            <p:cNvSpPr txBox="1"/>
            <p:nvPr/>
          </p:nvSpPr>
          <p:spPr>
            <a:xfrm>
              <a:off x="367754" y="4412139"/>
              <a:ext cx="1727399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cxnSp>
          <p:nvCxnSpPr>
            <p:cNvPr id="223" name="Straight Connector 25">
              <a:extLst>
                <a:ext uri="{FF2B5EF4-FFF2-40B4-BE49-F238E27FC236}">
                  <a16:creationId xmlns:a16="http://schemas.microsoft.com/office/drawing/2014/main" id="{842F0C22-FD38-426F-83FE-241611A8610C}"/>
                </a:ext>
              </a:extLst>
            </p:cNvPr>
            <p:cNvCxnSpPr/>
            <p:nvPr/>
          </p:nvCxnSpPr>
          <p:spPr>
            <a:xfrm>
              <a:off x="1213148" y="3743960"/>
              <a:ext cx="0" cy="542663"/>
            </a:xfrm>
            <a:prstGeom prst="line">
              <a:avLst/>
            </a:prstGeom>
            <a:ln w="19050">
              <a:solidFill>
                <a:schemeClr val="tx1">
                  <a:lumMod val="50000"/>
                  <a:lumOff val="50000"/>
                </a:schemeClr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4" name="TextBox 223">
              <a:extLst>
                <a:ext uri="{FF2B5EF4-FFF2-40B4-BE49-F238E27FC236}">
                  <a16:creationId xmlns:a16="http://schemas.microsoft.com/office/drawing/2014/main" id="{368F70E5-0DD0-4DC7-87B8-BF0BA5BFF201}"/>
                </a:ext>
              </a:extLst>
            </p:cNvPr>
            <p:cNvSpPr txBox="1"/>
            <p:nvPr/>
          </p:nvSpPr>
          <p:spPr>
            <a:xfrm>
              <a:off x="683569" y="3240062"/>
              <a:ext cx="1099516" cy="400110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2016</a:t>
              </a:r>
              <a:endParaRPr lang="ko-KR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225" name="Group 27">
            <a:extLst>
              <a:ext uri="{FF2B5EF4-FFF2-40B4-BE49-F238E27FC236}">
                <a16:creationId xmlns:a16="http://schemas.microsoft.com/office/drawing/2014/main" id="{0D4B2E99-8312-4FFB-A9DE-F451EA204999}"/>
              </a:ext>
            </a:extLst>
          </p:cNvPr>
          <p:cNvGrpSpPr/>
          <p:nvPr/>
        </p:nvGrpSpPr>
        <p:grpSpPr>
          <a:xfrm>
            <a:off x="7704597" y="3604359"/>
            <a:ext cx="1727399" cy="2249295"/>
            <a:chOff x="367754" y="3240062"/>
            <a:chExt cx="1727399" cy="2249295"/>
          </a:xfrm>
        </p:grpSpPr>
        <p:sp>
          <p:nvSpPr>
            <p:cNvPr id="226" name="TextBox 225">
              <a:extLst>
                <a:ext uri="{FF2B5EF4-FFF2-40B4-BE49-F238E27FC236}">
                  <a16:creationId xmlns:a16="http://schemas.microsoft.com/office/drawing/2014/main" id="{7EC5E982-D126-4B6D-AE06-A2FBA2D29219}"/>
                </a:ext>
              </a:extLst>
            </p:cNvPr>
            <p:cNvSpPr txBox="1"/>
            <p:nvPr/>
          </p:nvSpPr>
          <p:spPr>
            <a:xfrm>
              <a:off x="376888" y="4658360"/>
              <a:ext cx="171826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</a:p>
          </p:txBody>
        </p:sp>
        <p:sp>
          <p:nvSpPr>
            <p:cNvPr id="227" name="TextBox 226">
              <a:extLst>
                <a:ext uri="{FF2B5EF4-FFF2-40B4-BE49-F238E27FC236}">
                  <a16:creationId xmlns:a16="http://schemas.microsoft.com/office/drawing/2014/main" id="{5B9A9700-CC80-4279-B0C3-7084A20C088D}"/>
                </a:ext>
              </a:extLst>
            </p:cNvPr>
            <p:cNvSpPr txBox="1"/>
            <p:nvPr/>
          </p:nvSpPr>
          <p:spPr>
            <a:xfrm>
              <a:off x="367754" y="4412139"/>
              <a:ext cx="1727399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cxnSp>
          <p:nvCxnSpPr>
            <p:cNvPr id="228" name="Straight Connector 30">
              <a:extLst>
                <a:ext uri="{FF2B5EF4-FFF2-40B4-BE49-F238E27FC236}">
                  <a16:creationId xmlns:a16="http://schemas.microsoft.com/office/drawing/2014/main" id="{1D13F5C4-8CFC-4442-B64C-F0FBE3A32923}"/>
                </a:ext>
              </a:extLst>
            </p:cNvPr>
            <p:cNvCxnSpPr/>
            <p:nvPr/>
          </p:nvCxnSpPr>
          <p:spPr>
            <a:xfrm>
              <a:off x="1213148" y="3743960"/>
              <a:ext cx="0" cy="542663"/>
            </a:xfrm>
            <a:prstGeom prst="line">
              <a:avLst/>
            </a:prstGeom>
            <a:ln w="19050">
              <a:solidFill>
                <a:schemeClr val="tx1">
                  <a:lumMod val="50000"/>
                  <a:lumOff val="50000"/>
                </a:schemeClr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9" name="TextBox 228">
              <a:extLst>
                <a:ext uri="{FF2B5EF4-FFF2-40B4-BE49-F238E27FC236}">
                  <a16:creationId xmlns:a16="http://schemas.microsoft.com/office/drawing/2014/main" id="{372C9BBD-0D95-4D79-8309-E9BD4D85EB65}"/>
                </a:ext>
              </a:extLst>
            </p:cNvPr>
            <p:cNvSpPr txBox="1"/>
            <p:nvPr/>
          </p:nvSpPr>
          <p:spPr>
            <a:xfrm>
              <a:off x="683569" y="3240062"/>
              <a:ext cx="1099516" cy="400110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2018</a:t>
              </a:r>
              <a:endParaRPr lang="ko-KR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230" name="Group 37">
            <a:extLst>
              <a:ext uri="{FF2B5EF4-FFF2-40B4-BE49-F238E27FC236}">
                <a16:creationId xmlns:a16="http://schemas.microsoft.com/office/drawing/2014/main" id="{12DDB025-43DB-47C7-9443-171059B30EBB}"/>
              </a:ext>
            </a:extLst>
          </p:cNvPr>
          <p:cNvGrpSpPr/>
          <p:nvPr/>
        </p:nvGrpSpPr>
        <p:grpSpPr>
          <a:xfrm>
            <a:off x="2751126" y="2059240"/>
            <a:ext cx="1727399" cy="2335262"/>
            <a:chOff x="1715369" y="1578744"/>
            <a:chExt cx="1727399" cy="2335262"/>
          </a:xfrm>
        </p:grpSpPr>
        <p:sp>
          <p:nvSpPr>
            <p:cNvPr id="231" name="TextBox 230">
              <a:extLst>
                <a:ext uri="{FF2B5EF4-FFF2-40B4-BE49-F238E27FC236}">
                  <a16:creationId xmlns:a16="http://schemas.microsoft.com/office/drawing/2014/main" id="{E81A9164-ADA7-4853-878F-5B1A9BC84EA7}"/>
                </a:ext>
              </a:extLst>
            </p:cNvPr>
            <p:cNvSpPr txBox="1"/>
            <p:nvPr/>
          </p:nvSpPr>
          <p:spPr>
            <a:xfrm>
              <a:off x="1724503" y="1824965"/>
              <a:ext cx="171826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</a:p>
          </p:txBody>
        </p:sp>
        <p:sp>
          <p:nvSpPr>
            <p:cNvPr id="232" name="TextBox 231">
              <a:extLst>
                <a:ext uri="{FF2B5EF4-FFF2-40B4-BE49-F238E27FC236}">
                  <a16:creationId xmlns:a16="http://schemas.microsoft.com/office/drawing/2014/main" id="{887724F5-3CC3-4B16-AA64-B6C44FAFCBA2}"/>
                </a:ext>
              </a:extLst>
            </p:cNvPr>
            <p:cNvSpPr txBox="1"/>
            <p:nvPr/>
          </p:nvSpPr>
          <p:spPr>
            <a:xfrm>
              <a:off x="1715369" y="1578744"/>
              <a:ext cx="1727399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cxnSp>
          <p:nvCxnSpPr>
            <p:cNvPr id="233" name="Straight Connector 35">
              <a:extLst>
                <a:ext uri="{FF2B5EF4-FFF2-40B4-BE49-F238E27FC236}">
                  <a16:creationId xmlns:a16="http://schemas.microsoft.com/office/drawing/2014/main" id="{363BF534-CA2C-4338-9A1E-BFCF9CC6DC1E}"/>
                </a:ext>
              </a:extLst>
            </p:cNvPr>
            <p:cNvCxnSpPr/>
            <p:nvPr/>
          </p:nvCxnSpPr>
          <p:spPr>
            <a:xfrm>
              <a:off x="2560763" y="2886337"/>
              <a:ext cx="0" cy="542663"/>
            </a:xfrm>
            <a:prstGeom prst="line">
              <a:avLst/>
            </a:prstGeom>
            <a:ln w="19050">
              <a:solidFill>
                <a:schemeClr val="tx1">
                  <a:lumMod val="50000"/>
                  <a:lumOff val="50000"/>
                </a:schemeClr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4" name="TextBox 233">
              <a:extLst>
                <a:ext uri="{FF2B5EF4-FFF2-40B4-BE49-F238E27FC236}">
                  <a16:creationId xmlns:a16="http://schemas.microsoft.com/office/drawing/2014/main" id="{EAEED84F-928A-401D-8045-9192E0B6970B}"/>
                </a:ext>
              </a:extLst>
            </p:cNvPr>
            <p:cNvSpPr txBox="1"/>
            <p:nvPr/>
          </p:nvSpPr>
          <p:spPr>
            <a:xfrm>
              <a:off x="2011005" y="3513896"/>
              <a:ext cx="1099516" cy="400110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2015</a:t>
              </a:r>
              <a:endParaRPr lang="ko-KR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235" name="Group 38">
            <a:extLst>
              <a:ext uri="{FF2B5EF4-FFF2-40B4-BE49-F238E27FC236}">
                <a16:creationId xmlns:a16="http://schemas.microsoft.com/office/drawing/2014/main" id="{206B4B0B-0B23-4C03-A25F-678B38EA8FEC}"/>
              </a:ext>
            </a:extLst>
          </p:cNvPr>
          <p:cNvGrpSpPr/>
          <p:nvPr/>
        </p:nvGrpSpPr>
        <p:grpSpPr>
          <a:xfrm>
            <a:off x="6053440" y="2059240"/>
            <a:ext cx="1727399" cy="2335262"/>
            <a:chOff x="1715369" y="1578744"/>
            <a:chExt cx="1727399" cy="2335262"/>
          </a:xfrm>
        </p:grpSpPr>
        <p:sp>
          <p:nvSpPr>
            <p:cNvPr id="236" name="TextBox 235">
              <a:extLst>
                <a:ext uri="{FF2B5EF4-FFF2-40B4-BE49-F238E27FC236}">
                  <a16:creationId xmlns:a16="http://schemas.microsoft.com/office/drawing/2014/main" id="{CCDFC13A-A6DA-4F34-A095-377C549603FE}"/>
                </a:ext>
              </a:extLst>
            </p:cNvPr>
            <p:cNvSpPr txBox="1"/>
            <p:nvPr/>
          </p:nvSpPr>
          <p:spPr>
            <a:xfrm>
              <a:off x="1724503" y="1824965"/>
              <a:ext cx="171826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</a:p>
          </p:txBody>
        </p:sp>
        <p:sp>
          <p:nvSpPr>
            <p:cNvPr id="237" name="TextBox 236">
              <a:extLst>
                <a:ext uri="{FF2B5EF4-FFF2-40B4-BE49-F238E27FC236}">
                  <a16:creationId xmlns:a16="http://schemas.microsoft.com/office/drawing/2014/main" id="{C864F96F-A2D6-4B9F-A784-D24B0D34F5FB}"/>
                </a:ext>
              </a:extLst>
            </p:cNvPr>
            <p:cNvSpPr txBox="1"/>
            <p:nvPr/>
          </p:nvSpPr>
          <p:spPr>
            <a:xfrm>
              <a:off x="1715369" y="1578744"/>
              <a:ext cx="1727399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cxnSp>
          <p:nvCxnSpPr>
            <p:cNvPr id="238" name="Straight Connector 41">
              <a:extLst>
                <a:ext uri="{FF2B5EF4-FFF2-40B4-BE49-F238E27FC236}">
                  <a16:creationId xmlns:a16="http://schemas.microsoft.com/office/drawing/2014/main" id="{8CC6279B-8586-437E-8B18-70BA68640563}"/>
                </a:ext>
              </a:extLst>
            </p:cNvPr>
            <p:cNvCxnSpPr/>
            <p:nvPr/>
          </p:nvCxnSpPr>
          <p:spPr>
            <a:xfrm>
              <a:off x="2560763" y="2886337"/>
              <a:ext cx="0" cy="542663"/>
            </a:xfrm>
            <a:prstGeom prst="line">
              <a:avLst/>
            </a:prstGeom>
            <a:ln w="19050">
              <a:solidFill>
                <a:schemeClr val="tx1">
                  <a:lumMod val="50000"/>
                  <a:lumOff val="50000"/>
                </a:schemeClr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9" name="TextBox 238">
              <a:extLst>
                <a:ext uri="{FF2B5EF4-FFF2-40B4-BE49-F238E27FC236}">
                  <a16:creationId xmlns:a16="http://schemas.microsoft.com/office/drawing/2014/main" id="{C405CED6-B293-4ED8-AEF9-C4AF880EA59C}"/>
                </a:ext>
              </a:extLst>
            </p:cNvPr>
            <p:cNvSpPr txBox="1"/>
            <p:nvPr/>
          </p:nvSpPr>
          <p:spPr>
            <a:xfrm>
              <a:off x="2011005" y="3513896"/>
              <a:ext cx="1099516" cy="400110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2017</a:t>
              </a:r>
              <a:endParaRPr lang="ko-KR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240" name="Group 43">
            <a:extLst>
              <a:ext uri="{FF2B5EF4-FFF2-40B4-BE49-F238E27FC236}">
                <a16:creationId xmlns:a16="http://schemas.microsoft.com/office/drawing/2014/main" id="{59C2260E-89E5-43C2-980E-C8E714B5C7D8}"/>
              </a:ext>
            </a:extLst>
          </p:cNvPr>
          <p:cNvGrpSpPr/>
          <p:nvPr/>
        </p:nvGrpSpPr>
        <p:grpSpPr>
          <a:xfrm>
            <a:off x="9355756" y="1979361"/>
            <a:ext cx="1777177" cy="2415141"/>
            <a:chOff x="1715369" y="1578744"/>
            <a:chExt cx="1727399" cy="2335262"/>
          </a:xfrm>
        </p:grpSpPr>
        <p:sp>
          <p:nvSpPr>
            <p:cNvPr id="241" name="TextBox 240">
              <a:extLst>
                <a:ext uri="{FF2B5EF4-FFF2-40B4-BE49-F238E27FC236}">
                  <a16:creationId xmlns:a16="http://schemas.microsoft.com/office/drawing/2014/main" id="{800D4F0D-1702-44C0-BAB0-A6A721C4978B}"/>
                </a:ext>
              </a:extLst>
            </p:cNvPr>
            <p:cNvSpPr txBox="1"/>
            <p:nvPr/>
          </p:nvSpPr>
          <p:spPr>
            <a:xfrm>
              <a:off x="1724503" y="1824965"/>
              <a:ext cx="171826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</a:p>
          </p:txBody>
        </p:sp>
        <p:sp>
          <p:nvSpPr>
            <p:cNvPr id="242" name="TextBox 241">
              <a:extLst>
                <a:ext uri="{FF2B5EF4-FFF2-40B4-BE49-F238E27FC236}">
                  <a16:creationId xmlns:a16="http://schemas.microsoft.com/office/drawing/2014/main" id="{E12ABAEB-B5CB-414D-9715-D9C782D30C22}"/>
                </a:ext>
              </a:extLst>
            </p:cNvPr>
            <p:cNvSpPr txBox="1"/>
            <p:nvPr/>
          </p:nvSpPr>
          <p:spPr>
            <a:xfrm>
              <a:off x="1715369" y="1578744"/>
              <a:ext cx="1727399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cxnSp>
          <p:nvCxnSpPr>
            <p:cNvPr id="243" name="Straight Connector 46">
              <a:extLst>
                <a:ext uri="{FF2B5EF4-FFF2-40B4-BE49-F238E27FC236}">
                  <a16:creationId xmlns:a16="http://schemas.microsoft.com/office/drawing/2014/main" id="{C9176C65-FA89-4C37-A8B2-9E5316681162}"/>
                </a:ext>
              </a:extLst>
            </p:cNvPr>
            <p:cNvCxnSpPr/>
            <p:nvPr/>
          </p:nvCxnSpPr>
          <p:spPr>
            <a:xfrm>
              <a:off x="2560763" y="2886337"/>
              <a:ext cx="0" cy="542663"/>
            </a:xfrm>
            <a:prstGeom prst="line">
              <a:avLst/>
            </a:prstGeom>
            <a:ln w="19050">
              <a:solidFill>
                <a:schemeClr val="tx1">
                  <a:lumMod val="50000"/>
                  <a:lumOff val="50000"/>
                </a:schemeClr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4" name="TextBox 243">
              <a:extLst>
                <a:ext uri="{FF2B5EF4-FFF2-40B4-BE49-F238E27FC236}">
                  <a16:creationId xmlns:a16="http://schemas.microsoft.com/office/drawing/2014/main" id="{C1744EA4-C082-49C9-AA6C-2AE5E79189F7}"/>
                </a:ext>
              </a:extLst>
            </p:cNvPr>
            <p:cNvSpPr txBox="1"/>
            <p:nvPr/>
          </p:nvSpPr>
          <p:spPr>
            <a:xfrm>
              <a:off x="2011005" y="3513896"/>
              <a:ext cx="1099516" cy="400110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2019</a:t>
              </a:r>
              <a:endParaRPr lang="ko-KR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11185</TotalTime>
  <Words>98</Words>
  <Application>Microsoft Office PowerPoint</Application>
  <PresentationFormat>와이드스크린</PresentationFormat>
  <Paragraphs>21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16</cp:revision>
  <dcterms:created xsi:type="dcterms:W3CDTF">2018-02-18T19:39:47Z</dcterms:created>
  <dcterms:modified xsi:type="dcterms:W3CDTF">2018-04-05T01:55:51Z</dcterms:modified>
</cp:coreProperties>
</file>