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0" name="Group 6">
            <a:extLst>
              <a:ext uri="{FF2B5EF4-FFF2-40B4-BE49-F238E27FC236}">
                <a16:creationId xmlns:a16="http://schemas.microsoft.com/office/drawing/2014/main" id="{FBE9F1BF-1AA6-4FBD-8BCC-4A8FF42261A8}"/>
              </a:ext>
            </a:extLst>
          </p:cNvPr>
          <p:cNvGrpSpPr/>
          <p:nvPr/>
        </p:nvGrpSpPr>
        <p:grpSpPr>
          <a:xfrm rot="19800000">
            <a:off x="3797205" y="3066560"/>
            <a:ext cx="1604567" cy="1788603"/>
            <a:chOff x="4902991" y="3001947"/>
            <a:chExt cx="1311924" cy="1462395"/>
          </a:xfrm>
          <a:solidFill>
            <a:schemeClr val="accent1"/>
          </a:solidFill>
        </p:grpSpPr>
        <p:sp>
          <p:nvSpPr>
            <p:cNvPr id="191" name="Rectangle 24">
              <a:extLst>
                <a:ext uri="{FF2B5EF4-FFF2-40B4-BE49-F238E27FC236}">
                  <a16:creationId xmlns:a16="http://schemas.microsoft.com/office/drawing/2014/main" id="{5F5DF611-DAE2-4FF4-80BF-4463BDAEADAD}"/>
                </a:ext>
              </a:extLst>
            </p:cNvPr>
            <p:cNvSpPr/>
            <p:nvPr/>
          </p:nvSpPr>
          <p:spPr>
            <a:xfrm>
              <a:off x="4902991" y="3645591"/>
              <a:ext cx="324000" cy="8187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Block Arc 25">
              <a:extLst>
                <a:ext uri="{FF2B5EF4-FFF2-40B4-BE49-F238E27FC236}">
                  <a16:creationId xmlns:a16="http://schemas.microsoft.com/office/drawing/2014/main" id="{DD2128A7-B448-40E7-A467-5D3B47005550}"/>
                </a:ext>
              </a:extLst>
            </p:cNvPr>
            <p:cNvSpPr/>
            <p:nvPr/>
          </p:nvSpPr>
          <p:spPr>
            <a:xfrm>
              <a:off x="4905902" y="3001947"/>
              <a:ext cx="1309013" cy="1309013"/>
            </a:xfrm>
            <a:prstGeom prst="blockArc">
              <a:avLst>
                <a:gd name="adj1" fmla="val 10800000"/>
                <a:gd name="adj2" fmla="val 49318"/>
                <a:gd name="adj3" fmla="val 246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3" name="Group 7">
            <a:extLst>
              <a:ext uri="{FF2B5EF4-FFF2-40B4-BE49-F238E27FC236}">
                <a16:creationId xmlns:a16="http://schemas.microsoft.com/office/drawing/2014/main" id="{4C0393BF-03BC-4525-9F90-11926EA0EB5E}"/>
              </a:ext>
            </a:extLst>
          </p:cNvPr>
          <p:cNvGrpSpPr/>
          <p:nvPr/>
        </p:nvGrpSpPr>
        <p:grpSpPr>
          <a:xfrm rot="19800000">
            <a:off x="5235575" y="3145204"/>
            <a:ext cx="1601008" cy="1776454"/>
            <a:chOff x="3917976" y="3645592"/>
            <a:chExt cx="1309015" cy="1452461"/>
          </a:xfrm>
          <a:solidFill>
            <a:schemeClr val="accent2"/>
          </a:solidFill>
        </p:grpSpPr>
        <p:sp>
          <p:nvSpPr>
            <p:cNvPr id="194" name="Block Arc 22">
              <a:extLst>
                <a:ext uri="{FF2B5EF4-FFF2-40B4-BE49-F238E27FC236}">
                  <a16:creationId xmlns:a16="http://schemas.microsoft.com/office/drawing/2014/main" id="{7C510C0E-C772-4501-ADD6-03D49213C170}"/>
                </a:ext>
              </a:extLst>
            </p:cNvPr>
            <p:cNvSpPr/>
            <p:nvPr/>
          </p:nvSpPr>
          <p:spPr>
            <a:xfrm rot="10800000">
              <a:off x="3917978" y="3789040"/>
              <a:ext cx="1309013" cy="1309013"/>
            </a:xfrm>
            <a:prstGeom prst="blockArc">
              <a:avLst>
                <a:gd name="adj1" fmla="val 10800000"/>
                <a:gd name="adj2" fmla="val 49318"/>
                <a:gd name="adj3" fmla="val 246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5" name="Rectangle 23">
              <a:extLst>
                <a:ext uri="{FF2B5EF4-FFF2-40B4-BE49-F238E27FC236}">
                  <a16:creationId xmlns:a16="http://schemas.microsoft.com/office/drawing/2014/main" id="{E02276EC-7CD6-4AC8-BB19-C366A76F61CF}"/>
                </a:ext>
              </a:extLst>
            </p:cNvPr>
            <p:cNvSpPr/>
            <p:nvPr/>
          </p:nvSpPr>
          <p:spPr>
            <a:xfrm>
              <a:off x="3917976" y="3645592"/>
              <a:ext cx="324000" cy="7985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6" name="Group 8">
            <a:extLst>
              <a:ext uri="{FF2B5EF4-FFF2-40B4-BE49-F238E27FC236}">
                <a16:creationId xmlns:a16="http://schemas.microsoft.com/office/drawing/2014/main" id="{1B4B34D1-2F3E-46A5-9EA8-FE7DC16030D0}"/>
              </a:ext>
            </a:extLst>
          </p:cNvPr>
          <p:cNvGrpSpPr/>
          <p:nvPr/>
        </p:nvGrpSpPr>
        <p:grpSpPr>
          <a:xfrm rot="10800000">
            <a:off x="7235026" y="2093445"/>
            <a:ext cx="1760781" cy="1613216"/>
            <a:chOff x="4481557" y="1867644"/>
            <a:chExt cx="1717879" cy="1573910"/>
          </a:xfrm>
          <a:solidFill>
            <a:schemeClr val="accent4"/>
          </a:solidFill>
        </p:grpSpPr>
        <p:sp>
          <p:nvSpPr>
            <p:cNvPr id="197" name="Rectangle 18">
              <a:extLst>
                <a:ext uri="{FF2B5EF4-FFF2-40B4-BE49-F238E27FC236}">
                  <a16:creationId xmlns:a16="http://schemas.microsoft.com/office/drawing/2014/main" id="{2773C35A-8E15-49CA-B59B-A43C12586356}"/>
                </a:ext>
              </a:extLst>
            </p:cNvPr>
            <p:cNvSpPr/>
            <p:nvPr/>
          </p:nvSpPr>
          <p:spPr>
            <a:xfrm rot="19800000">
              <a:off x="4606399" y="2835622"/>
              <a:ext cx="386618" cy="3823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8" name="Rectangle 19">
              <a:extLst>
                <a:ext uri="{FF2B5EF4-FFF2-40B4-BE49-F238E27FC236}">
                  <a16:creationId xmlns:a16="http://schemas.microsoft.com/office/drawing/2014/main" id="{873917D9-D1B7-4F3C-B261-42C647F37108}"/>
                </a:ext>
              </a:extLst>
            </p:cNvPr>
            <p:cNvSpPr/>
            <p:nvPr/>
          </p:nvSpPr>
          <p:spPr>
            <a:xfrm rot="19800000">
              <a:off x="5812818" y="2271207"/>
              <a:ext cx="386618" cy="9769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9" name="Block Arc 20">
              <a:extLst>
                <a:ext uri="{FF2B5EF4-FFF2-40B4-BE49-F238E27FC236}">
                  <a16:creationId xmlns:a16="http://schemas.microsoft.com/office/drawing/2014/main" id="{AB330D4B-4F24-48DF-91CA-A2C414EB042A}"/>
                </a:ext>
              </a:extLst>
            </p:cNvPr>
            <p:cNvSpPr/>
            <p:nvPr/>
          </p:nvSpPr>
          <p:spPr>
            <a:xfrm rot="19800000">
              <a:off x="4481557" y="1867644"/>
              <a:ext cx="1561998" cy="1561999"/>
            </a:xfrm>
            <a:prstGeom prst="blockArc">
              <a:avLst>
                <a:gd name="adj1" fmla="val 10800000"/>
                <a:gd name="adj2" fmla="val 49318"/>
                <a:gd name="adj3" fmla="val 246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0" name="Right Triangle 21">
              <a:extLst>
                <a:ext uri="{FF2B5EF4-FFF2-40B4-BE49-F238E27FC236}">
                  <a16:creationId xmlns:a16="http://schemas.microsoft.com/office/drawing/2014/main" id="{4CA92212-D469-4144-B46F-B6A564039E02}"/>
                </a:ext>
              </a:extLst>
            </p:cNvPr>
            <p:cNvSpPr/>
            <p:nvPr/>
          </p:nvSpPr>
          <p:spPr>
            <a:xfrm rot="17100000">
              <a:off x="4635542" y="2929789"/>
              <a:ext cx="511765" cy="51176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1" name="Group 9">
            <a:extLst>
              <a:ext uri="{FF2B5EF4-FFF2-40B4-BE49-F238E27FC236}">
                <a16:creationId xmlns:a16="http://schemas.microsoft.com/office/drawing/2014/main" id="{BFF9D408-0FFE-4BF4-AFE5-3E1E12A4110D}"/>
              </a:ext>
            </a:extLst>
          </p:cNvPr>
          <p:cNvGrpSpPr/>
          <p:nvPr/>
        </p:nvGrpSpPr>
        <p:grpSpPr>
          <a:xfrm>
            <a:off x="2635276" y="4317884"/>
            <a:ext cx="2154279" cy="1799199"/>
            <a:chOff x="1351287" y="4254400"/>
            <a:chExt cx="2101789" cy="1755361"/>
          </a:xfrm>
          <a:solidFill>
            <a:schemeClr val="accent6"/>
          </a:solidFill>
        </p:grpSpPr>
        <p:sp>
          <p:nvSpPr>
            <p:cNvPr id="202" name="Block Arc 13">
              <a:extLst>
                <a:ext uri="{FF2B5EF4-FFF2-40B4-BE49-F238E27FC236}">
                  <a16:creationId xmlns:a16="http://schemas.microsoft.com/office/drawing/2014/main" id="{46BC62D0-BF3E-4B55-9A53-D85DA74FC2BF}"/>
                </a:ext>
              </a:extLst>
            </p:cNvPr>
            <p:cNvSpPr/>
            <p:nvPr/>
          </p:nvSpPr>
          <p:spPr>
            <a:xfrm rot="9000000">
              <a:off x="1891078" y="4447763"/>
              <a:ext cx="1561998" cy="1561998"/>
            </a:xfrm>
            <a:prstGeom prst="blockArc">
              <a:avLst>
                <a:gd name="adj1" fmla="val 10800000"/>
                <a:gd name="adj2" fmla="val 49318"/>
                <a:gd name="adj3" fmla="val 246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3" name="Rectangle 14">
              <a:extLst>
                <a:ext uri="{FF2B5EF4-FFF2-40B4-BE49-F238E27FC236}">
                  <a16:creationId xmlns:a16="http://schemas.microsoft.com/office/drawing/2014/main" id="{6032787D-4028-4303-9215-5C994500185B}"/>
                </a:ext>
              </a:extLst>
            </p:cNvPr>
            <p:cNvSpPr/>
            <p:nvPr/>
          </p:nvSpPr>
          <p:spPr>
            <a:xfrm rot="19800000">
              <a:off x="1784052" y="4828667"/>
              <a:ext cx="386618" cy="74439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" name="Chevron 15">
              <a:extLst>
                <a:ext uri="{FF2B5EF4-FFF2-40B4-BE49-F238E27FC236}">
                  <a16:creationId xmlns:a16="http://schemas.microsoft.com/office/drawing/2014/main" id="{47A66C20-AF8F-4A35-A6C4-7F7A847390D6}"/>
                </a:ext>
              </a:extLst>
            </p:cNvPr>
            <p:cNvSpPr/>
            <p:nvPr/>
          </p:nvSpPr>
          <p:spPr>
            <a:xfrm rot="3600000">
              <a:off x="1479796" y="4476984"/>
              <a:ext cx="386846" cy="386846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5" name="Chevron 16">
              <a:extLst>
                <a:ext uri="{FF2B5EF4-FFF2-40B4-BE49-F238E27FC236}">
                  <a16:creationId xmlns:a16="http://schemas.microsoft.com/office/drawing/2014/main" id="{C6742ED8-524D-4E01-80A6-7E6B6D145254}"/>
                </a:ext>
              </a:extLst>
            </p:cNvPr>
            <p:cNvSpPr/>
            <p:nvPr/>
          </p:nvSpPr>
          <p:spPr>
            <a:xfrm rot="3600000">
              <a:off x="1351287" y="4254400"/>
              <a:ext cx="386846" cy="386846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6" name="Chevron 17">
              <a:extLst>
                <a:ext uri="{FF2B5EF4-FFF2-40B4-BE49-F238E27FC236}">
                  <a16:creationId xmlns:a16="http://schemas.microsoft.com/office/drawing/2014/main" id="{AFD47CD4-439B-4F64-9CF4-257E1390C2B4}"/>
                </a:ext>
              </a:extLst>
            </p:cNvPr>
            <p:cNvSpPr/>
            <p:nvPr/>
          </p:nvSpPr>
          <p:spPr>
            <a:xfrm rot="3600000">
              <a:off x="1599517" y="4686184"/>
              <a:ext cx="386846" cy="387915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7" name="Group 10">
            <a:extLst>
              <a:ext uri="{FF2B5EF4-FFF2-40B4-BE49-F238E27FC236}">
                <a16:creationId xmlns:a16="http://schemas.microsoft.com/office/drawing/2014/main" id="{2B87188B-3863-41D7-81F9-4F2AB8CE68D1}"/>
              </a:ext>
            </a:extLst>
          </p:cNvPr>
          <p:cNvGrpSpPr/>
          <p:nvPr/>
        </p:nvGrpSpPr>
        <p:grpSpPr>
          <a:xfrm rot="19800000">
            <a:off x="5893081" y="1853587"/>
            <a:ext cx="1604567" cy="1788603"/>
            <a:chOff x="4902991" y="3001947"/>
            <a:chExt cx="1311924" cy="1462395"/>
          </a:xfrm>
          <a:solidFill>
            <a:schemeClr val="accent3"/>
          </a:solidFill>
        </p:grpSpPr>
        <p:sp>
          <p:nvSpPr>
            <p:cNvPr id="208" name="Rectangle 11">
              <a:extLst>
                <a:ext uri="{FF2B5EF4-FFF2-40B4-BE49-F238E27FC236}">
                  <a16:creationId xmlns:a16="http://schemas.microsoft.com/office/drawing/2014/main" id="{545DD1C8-B55A-49F3-A88F-B49596F19CE5}"/>
                </a:ext>
              </a:extLst>
            </p:cNvPr>
            <p:cNvSpPr/>
            <p:nvPr/>
          </p:nvSpPr>
          <p:spPr>
            <a:xfrm>
              <a:off x="4902991" y="3645591"/>
              <a:ext cx="324000" cy="8187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9" name="Block Arc 12">
              <a:extLst>
                <a:ext uri="{FF2B5EF4-FFF2-40B4-BE49-F238E27FC236}">
                  <a16:creationId xmlns:a16="http://schemas.microsoft.com/office/drawing/2014/main" id="{E8C466DA-8020-4110-BB64-8F4E8D48A45D}"/>
                </a:ext>
              </a:extLst>
            </p:cNvPr>
            <p:cNvSpPr/>
            <p:nvPr/>
          </p:nvSpPr>
          <p:spPr>
            <a:xfrm>
              <a:off x="4905902" y="3001947"/>
              <a:ext cx="1309013" cy="1309013"/>
            </a:xfrm>
            <a:prstGeom prst="blockArc">
              <a:avLst>
                <a:gd name="adj1" fmla="val 10800000"/>
                <a:gd name="adj2" fmla="val 49318"/>
                <a:gd name="adj3" fmla="val 246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0" name="Group 26">
            <a:extLst>
              <a:ext uri="{FF2B5EF4-FFF2-40B4-BE49-F238E27FC236}">
                <a16:creationId xmlns:a16="http://schemas.microsoft.com/office/drawing/2014/main" id="{B668CD84-76EB-420C-AF62-472B65A950FC}"/>
              </a:ext>
            </a:extLst>
          </p:cNvPr>
          <p:cNvGrpSpPr/>
          <p:nvPr/>
        </p:nvGrpSpPr>
        <p:grpSpPr>
          <a:xfrm>
            <a:off x="6710645" y="4451018"/>
            <a:ext cx="2945459" cy="899495"/>
            <a:chOff x="3017859" y="4307149"/>
            <a:chExt cx="1870812" cy="899495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94E63311-8FCE-4C94-AD2F-52ED05147DB9}"/>
                </a:ext>
              </a:extLst>
            </p:cNvPr>
            <p:cNvSpPr txBox="1"/>
            <p:nvPr/>
          </p:nvSpPr>
          <p:spPr>
            <a:xfrm>
              <a:off x="3021856" y="4560313"/>
              <a:ext cx="18439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7A60F41D-A9AF-46FB-ABF3-ADD39C8BD2E4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29">
            <a:extLst>
              <a:ext uri="{FF2B5EF4-FFF2-40B4-BE49-F238E27FC236}">
                <a16:creationId xmlns:a16="http://schemas.microsoft.com/office/drawing/2014/main" id="{F343A5F0-8C20-41D0-9AC8-7B6E1B757F1E}"/>
              </a:ext>
            </a:extLst>
          </p:cNvPr>
          <p:cNvGrpSpPr/>
          <p:nvPr/>
        </p:nvGrpSpPr>
        <p:grpSpPr>
          <a:xfrm>
            <a:off x="8543500" y="3648014"/>
            <a:ext cx="2838804" cy="899495"/>
            <a:chOff x="3017859" y="4307149"/>
            <a:chExt cx="1870812" cy="899495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005B2971-2CAF-4F7E-A205-D7BCB4890489}"/>
                </a:ext>
              </a:extLst>
            </p:cNvPr>
            <p:cNvSpPr txBox="1"/>
            <p:nvPr/>
          </p:nvSpPr>
          <p:spPr>
            <a:xfrm>
              <a:off x="3021856" y="4560313"/>
              <a:ext cx="18439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044D31F6-7221-46EB-BB5B-4402C8FEABBB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32">
            <a:extLst>
              <a:ext uri="{FF2B5EF4-FFF2-40B4-BE49-F238E27FC236}">
                <a16:creationId xmlns:a16="http://schemas.microsoft.com/office/drawing/2014/main" id="{7C01E864-9355-4E55-A064-C3756BD1C26A}"/>
              </a:ext>
            </a:extLst>
          </p:cNvPr>
          <p:cNvGrpSpPr/>
          <p:nvPr/>
        </p:nvGrpSpPr>
        <p:grpSpPr>
          <a:xfrm>
            <a:off x="693145" y="3238388"/>
            <a:ext cx="2981783" cy="899495"/>
            <a:chOff x="1985513" y="4307149"/>
            <a:chExt cx="2903158" cy="899495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A9E6BCCB-9584-4260-AF5D-D9CD75AAFB99}"/>
                </a:ext>
              </a:extLst>
            </p:cNvPr>
            <p:cNvSpPr txBox="1"/>
            <p:nvPr/>
          </p:nvSpPr>
          <p:spPr>
            <a:xfrm>
              <a:off x="2004350" y="4560313"/>
              <a:ext cx="28614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DD425EC-5993-4FC8-8F22-0F72C9421A39}"/>
                </a:ext>
              </a:extLst>
            </p:cNvPr>
            <p:cNvSpPr txBox="1"/>
            <p:nvPr/>
          </p:nvSpPr>
          <p:spPr>
            <a:xfrm>
              <a:off x="1985513" y="4307149"/>
              <a:ext cx="29031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9" name="Group 35">
            <a:extLst>
              <a:ext uri="{FF2B5EF4-FFF2-40B4-BE49-F238E27FC236}">
                <a16:creationId xmlns:a16="http://schemas.microsoft.com/office/drawing/2014/main" id="{3387DD87-B5A8-4CD8-B26E-666EDF82F627}"/>
              </a:ext>
            </a:extLst>
          </p:cNvPr>
          <p:cNvGrpSpPr/>
          <p:nvPr/>
        </p:nvGrpSpPr>
        <p:grpSpPr>
          <a:xfrm>
            <a:off x="2780268" y="1817765"/>
            <a:ext cx="3004827" cy="899495"/>
            <a:chOff x="1963077" y="4259443"/>
            <a:chExt cx="2925594" cy="899495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776F3336-B229-4CC1-BC6E-D15A5F34AB9A}"/>
                </a:ext>
              </a:extLst>
            </p:cNvPr>
            <p:cNvSpPr txBox="1"/>
            <p:nvPr/>
          </p:nvSpPr>
          <p:spPr>
            <a:xfrm>
              <a:off x="1982235" y="4512607"/>
              <a:ext cx="28835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E1B3DC1F-1364-4B8F-A299-071168902025}"/>
                </a:ext>
              </a:extLst>
            </p:cNvPr>
            <p:cNvSpPr txBox="1"/>
            <p:nvPr/>
          </p:nvSpPr>
          <p:spPr>
            <a:xfrm>
              <a:off x="1963077" y="4259443"/>
              <a:ext cx="29255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9A1C84AE-4179-4878-AD77-8D287CA2A3E9}"/>
              </a:ext>
            </a:extLst>
          </p:cNvPr>
          <p:cNvSpPr txBox="1"/>
          <p:nvPr/>
        </p:nvSpPr>
        <p:spPr>
          <a:xfrm rot="20014149">
            <a:off x="4343448" y="5018243"/>
            <a:ext cx="497974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6DDAB47D-C190-45FA-8D44-606FE0315C21}"/>
              </a:ext>
            </a:extLst>
          </p:cNvPr>
          <p:cNvSpPr txBox="1"/>
          <p:nvPr/>
        </p:nvSpPr>
        <p:spPr>
          <a:xfrm rot="20014149">
            <a:off x="4702968" y="3212508"/>
            <a:ext cx="497974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E8AAD89E-F567-4A5D-B73E-A6C217723922}"/>
              </a:ext>
            </a:extLst>
          </p:cNvPr>
          <p:cNvSpPr txBox="1"/>
          <p:nvPr/>
        </p:nvSpPr>
        <p:spPr>
          <a:xfrm rot="20014149">
            <a:off x="6428704" y="3811064"/>
            <a:ext cx="497974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39EB636C-4715-47AB-9445-F253D66F7F54}"/>
              </a:ext>
            </a:extLst>
          </p:cNvPr>
          <p:cNvSpPr txBox="1"/>
          <p:nvPr/>
        </p:nvSpPr>
        <p:spPr>
          <a:xfrm rot="20014149">
            <a:off x="6838117" y="2038330"/>
            <a:ext cx="497974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64F79364-69C0-4380-966B-74A4EB269E40}"/>
              </a:ext>
            </a:extLst>
          </p:cNvPr>
          <p:cNvSpPr txBox="1"/>
          <p:nvPr/>
        </p:nvSpPr>
        <p:spPr>
          <a:xfrm rot="20014149">
            <a:off x="8385140" y="2283445"/>
            <a:ext cx="497974" cy="36933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27" name="Group 48">
            <a:extLst>
              <a:ext uri="{FF2B5EF4-FFF2-40B4-BE49-F238E27FC236}">
                <a16:creationId xmlns:a16="http://schemas.microsoft.com/office/drawing/2014/main" id="{CDC49A0B-C6D8-42C6-95C0-9B1FEBC65209}"/>
              </a:ext>
            </a:extLst>
          </p:cNvPr>
          <p:cNvGrpSpPr/>
          <p:nvPr/>
        </p:nvGrpSpPr>
        <p:grpSpPr>
          <a:xfrm>
            <a:off x="4877790" y="5254022"/>
            <a:ext cx="2945459" cy="899495"/>
            <a:chOff x="3017859" y="4307149"/>
            <a:chExt cx="1870812" cy="899495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77441F3-7B56-42AE-8BF6-3F822E6DB7B9}"/>
                </a:ext>
              </a:extLst>
            </p:cNvPr>
            <p:cNvSpPr txBox="1"/>
            <p:nvPr/>
          </p:nvSpPr>
          <p:spPr>
            <a:xfrm>
              <a:off x="3021856" y="4560313"/>
              <a:ext cx="18439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2A77095F-66B6-4CC4-B9E3-E3D080CE1982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0" name="Rectangle 30">
            <a:extLst>
              <a:ext uri="{FF2B5EF4-FFF2-40B4-BE49-F238E27FC236}">
                <a16:creationId xmlns:a16="http://schemas.microsoft.com/office/drawing/2014/main" id="{FCBA112C-5084-463D-9DB6-D7DFA1D7E11B}"/>
              </a:ext>
            </a:extLst>
          </p:cNvPr>
          <p:cNvSpPr/>
          <p:nvPr/>
        </p:nvSpPr>
        <p:spPr>
          <a:xfrm>
            <a:off x="6260802" y="2038010"/>
            <a:ext cx="220529" cy="21988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1" name="Teardrop 1">
            <a:extLst>
              <a:ext uri="{FF2B5EF4-FFF2-40B4-BE49-F238E27FC236}">
                <a16:creationId xmlns:a16="http://schemas.microsoft.com/office/drawing/2014/main" id="{F416841E-CDFA-404C-B828-C9EE30497D98}"/>
              </a:ext>
            </a:extLst>
          </p:cNvPr>
          <p:cNvSpPr/>
          <p:nvPr/>
        </p:nvSpPr>
        <p:spPr>
          <a:xfrm rot="18805991">
            <a:off x="6214501" y="4506194"/>
            <a:ext cx="262002" cy="259268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2" name="Round Same Side Corner Rectangle 11">
            <a:extLst>
              <a:ext uri="{FF2B5EF4-FFF2-40B4-BE49-F238E27FC236}">
                <a16:creationId xmlns:a16="http://schemas.microsoft.com/office/drawing/2014/main" id="{E8D41DB8-BBBD-48FC-8BE5-C91B127BAE18}"/>
              </a:ext>
            </a:extLst>
          </p:cNvPr>
          <p:cNvSpPr>
            <a:spLocks noChangeAspect="1"/>
          </p:cNvSpPr>
          <p:nvPr/>
        </p:nvSpPr>
        <p:spPr>
          <a:xfrm rot="9900000">
            <a:off x="4125327" y="5746027"/>
            <a:ext cx="275306" cy="23382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3" name="Rectangle 36">
            <a:extLst>
              <a:ext uri="{FF2B5EF4-FFF2-40B4-BE49-F238E27FC236}">
                <a16:creationId xmlns:a16="http://schemas.microsoft.com/office/drawing/2014/main" id="{415DB1AB-FD15-46A7-A446-B60A7E9DA60A}"/>
              </a:ext>
            </a:extLst>
          </p:cNvPr>
          <p:cNvSpPr/>
          <p:nvPr/>
        </p:nvSpPr>
        <p:spPr>
          <a:xfrm>
            <a:off x="4133727" y="3233770"/>
            <a:ext cx="270697" cy="22628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Donut 24">
            <a:extLst>
              <a:ext uri="{FF2B5EF4-FFF2-40B4-BE49-F238E27FC236}">
                <a16:creationId xmlns:a16="http://schemas.microsoft.com/office/drawing/2014/main" id="{60C37E33-B9BC-49E1-8228-2A0F7F198EE6}"/>
              </a:ext>
            </a:extLst>
          </p:cNvPr>
          <p:cNvSpPr/>
          <p:nvPr/>
        </p:nvSpPr>
        <p:spPr>
          <a:xfrm>
            <a:off x="8349386" y="3310390"/>
            <a:ext cx="274762" cy="27699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2018-04-11T02:30:47Z</dcterms:modified>
</cp:coreProperties>
</file>