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3" name="Rectangle 2">
            <a:extLst>
              <a:ext uri="{FF2B5EF4-FFF2-40B4-BE49-F238E27FC236}">
                <a16:creationId xmlns:a16="http://schemas.microsoft.com/office/drawing/2014/main" id="{67D30E2B-FB38-425A-A673-406D28C11431}"/>
              </a:ext>
            </a:extLst>
          </p:cNvPr>
          <p:cNvSpPr/>
          <p:nvPr/>
        </p:nvSpPr>
        <p:spPr>
          <a:xfrm>
            <a:off x="2381747" y="3119195"/>
            <a:ext cx="6705896" cy="454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4" name="Block Arc 3">
            <a:extLst>
              <a:ext uri="{FF2B5EF4-FFF2-40B4-BE49-F238E27FC236}">
                <a16:creationId xmlns:a16="http://schemas.microsoft.com/office/drawing/2014/main" id="{4005E0E5-F110-41A5-9F80-1A21D5FF62AC}"/>
              </a:ext>
            </a:extLst>
          </p:cNvPr>
          <p:cNvSpPr/>
          <p:nvPr/>
        </p:nvSpPr>
        <p:spPr>
          <a:xfrm rot="16200000">
            <a:off x="924337" y="3117109"/>
            <a:ext cx="1430769" cy="1430769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" name="Rectangle 4">
            <a:extLst>
              <a:ext uri="{FF2B5EF4-FFF2-40B4-BE49-F238E27FC236}">
                <a16:creationId xmlns:a16="http://schemas.microsoft.com/office/drawing/2014/main" id="{F4C73ED0-3A05-452D-B889-6F91C4A4496B}"/>
              </a:ext>
            </a:extLst>
          </p:cNvPr>
          <p:cNvSpPr/>
          <p:nvPr/>
        </p:nvSpPr>
        <p:spPr>
          <a:xfrm rot="10800000">
            <a:off x="1634466" y="4093937"/>
            <a:ext cx="3135600" cy="4539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6" name="Rectangle 5">
            <a:extLst>
              <a:ext uri="{FF2B5EF4-FFF2-40B4-BE49-F238E27FC236}">
                <a16:creationId xmlns:a16="http://schemas.microsoft.com/office/drawing/2014/main" id="{03C46668-F0F8-4292-A92E-F2C72EE78CEC}"/>
              </a:ext>
            </a:extLst>
          </p:cNvPr>
          <p:cNvSpPr/>
          <p:nvPr/>
        </p:nvSpPr>
        <p:spPr>
          <a:xfrm rot="10800000">
            <a:off x="1634466" y="3117107"/>
            <a:ext cx="1023927" cy="454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7" name="Block Arc 12">
            <a:extLst>
              <a:ext uri="{FF2B5EF4-FFF2-40B4-BE49-F238E27FC236}">
                <a16:creationId xmlns:a16="http://schemas.microsoft.com/office/drawing/2014/main" id="{79BD5593-DE5D-40E7-967F-26595112C305}"/>
              </a:ext>
            </a:extLst>
          </p:cNvPr>
          <p:cNvSpPr/>
          <p:nvPr/>
        </p:nvSpPr>
        <p:spPr>
          <a:xfrm rot="5400000">
            <a:off x="9819438" y="2142465"/>
            <a:ext cx="1430767" cy="1430767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8" name="Rectangle 13">
            <a:extLst>
              <a:ext uri="{FF2B5EF4-FFF2-40B4-BE49-F238E27FC236}">
                <a16:creationId xmlns:a16="http://schemas.microsoft.com/office/drawing/2014/main" id="{D6205804-D014-453B-A156-E21E53019D1B}"/>
              </a:ext>
            </a:extLst>
          </p:cNvPr>
          <p:cNvSpPr/>
          <p:nvPr/>
        </p:nvSpPr>
        <p:spPr>
          <a:xfrm>
            <a:off x="1654113" y="2142464"/>
            <a:ext cx="8886608" cy="4539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9" name="Rectangle 14">
            <a:extLst>
              <a:ext uri="{FF2B5EF4-FFF2-40B4-BE49-F238E27FC236}">
                <a16:creationId xmlns:a16="http://schemas.microsoft.com/office/drawing/2014/main" id="{D11FE111-F074-441E-B4D3-4F7F569A3DED}"/>
              </a:ext>
            </a:extLst>
          </p:cNvPr>
          <p:cNvSpPr/>
          <p:nvPr/>
        </p:nvSpPr>
        <p:spPr>
          <a:xfrm>
            <a:off x="9374759" y="3119243"/>
            <a:ext cx="1166676" cy="4540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0" name="Rectangle 14">
            <a:extLst>
              <a:ext uri="{FF2B5EF4-FFF2-40B4-BE49-F238E27FC236}">
                <a16:creationId xmlns:a16="http://schemas.microsoft.com/office/drawing/2014/main" id="{9D309218-3DB7-4EA5-A765-C23336C7BA9D}"/>
              </a:ext>
            </a:extLst>
          </p:cNvPr>
          <p:cNvSpPr/>
          <p:nvPr/>
        </p:nvSpPr>
        <p:spPr>
          <a:xfrm>
            <a:off x="9374759" y="5072445"/>
            <a:ext cx="1166676" cy="4540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21" name="Rectangle 6">
            <a:extLst>
              <a:ext uri="{FF2B5EF4-FFF2-40B4-BE49-F238E27FC236}">
                <a16:creationId xmlns:a16="http://schemas.microsoft.com/office/drawing/2014/main" id="{373CF377-B630-43D5-A00E-EE9436B3462E}"/>
              </a:ext>
            </a:extLst>
          </p:cNvPr>
          <p:cNvSpPr/>
          <p:nvPr/>
        </p:nvSpPr>
        <p:spPr>
          <a:xfrm>
            <a:off x="2843245" y="4096122"/>
            <a:ext cx="4065077" cy="4539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2" name="Block Arc 16">
            <a:extLst>
              <a:ext uri="{FF2B5EF4-FFF2-40B4-BE49-F238E27FC236}">
                <a16:creationId xmlns:a16="http://schemas.microsoft.com/office/drawing/2014/main" id="{C73182A7-8BB6-4D2D-99AB-A2749E4121CC}"/>
              </a:ext>
            </a:extLst>
          </p:cNvPr>
          <p:cNvSpPr/>
          <p:nvPr/>
        </p:nvSpPr>
        <p:spPr>
          <a:xfrm rot="5400000">
            <a:off x="9819439" y="4096027"/>
            <a:ext cx="1430767" cy="1430767"/>
          </a:xfrm>
          <a:prstGeom prst="blockArc">
            <a:avLst>
              <a:gd name="adj1" fmla="val 10800000"/>
              <a:gd name="adj2" fmla="val 0"/>
              <a:gd name="adj3" fmla="val 3172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3" name="Rectangle 17">
            <a:extLst>
              <a:ext uri="{FF2B5EF4-FFF2-40B4-BE49-F238E27FC236}">
                <a16:creationId xmlns:a16="http://schemas.microsoft.com/office/drawing/2014/main" id="{558115F2-37DD-4224-8EBD-69F85455B107}"/>
              </a:ext>
            </a:extLst>
          </p:cNvPr>
          <p:cNvSpPr/>
          <p:nvPr/>
        </p:nvSpPr>
        <p:spPr>
          <a:xfrm>
            <a:off x="6817661" y="4096027"/>
            <a:ext cx="3723060" cy="4539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0F348810-F8B3-41F6-9CDB-45B1ECC5F100}"/>
              </a:ext>
            </a:extLst>
          </p:cNvPr>
          <p:cNvSpPr txBox="1"/>
          <p:nvPr/>
        </p:nvSpPr>
        <p:spPr>
          <a:xfrm>
            <a:off x="3388414" y="2215547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C17F03E9-200A-41FC-A299-1BBFC3E9EFAF}"/>
              </a:ext>
            </a:extLst>
          </p:cNvPr>
          <p:cNvSpPr txBox="1"/>
          <p:nvPr/>
        </p:nvSpPr>
        <p:spPr>
          <a:xfrm>
            <a:off x="3388414" y="4169155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C37CC042-9BB0-4FC7-948E-6C85F766AC5D}"/>
              </a:ext>
            </a:extLst>
          </p:cNvPr>
          <p:cNvSpPr txBox="1"/>
          <p:nvPr/>
        </p:nvSpPr>
        <p:spPr>
          <a:xfrm>
            <a:off x="3388414" y="3192375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F4745D69-5FD2-4995-AF55-9C33C5C571DC}"/>
              </a:ext>
            </a:extLst>
          </p:cNvPr>
          <p:cNvSpPr txBox="1"/>
          <p:nvPr/>
        </p:nvSpPr>
        <p:spPr>
          <a:xfrm>
            <a:off x="3388414" y="2622284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BF022CF-9876-4DDC-AEEC-D0636AE85D34}"/>
              </a:ext>
            </a:extLst>
          </p:cNvPr>
          <p:cNvSpPr txBox="1"/>
          <p:nvPr/>
        </p:nvSpPr>
        <p:spPr>
          <a:xfrm>
            <a:off x="3388414" y="3592865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4B266C88-D9CB-44EB-9357-5E1B2C575595}"/>
              </a:ext>
            </a:extLst>
          </p:cNvPr>
          <p:cNvSpPr txBox="1"/>
          <p:nvPr/>
        </p:nvSpPr>
        <p:spPr>
          <a:xfrm>
            <a:off x="3388414" y="4589963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3646D90A-6543-4452-A3EB-946B7A93B1AF}"/>
              </a:ext>
            </a:extLst>
          </p:cNvPr>
          <p:cNvSpPr txBox="1"/>
          <p:nvPr/>
        </p:nvSpPr>
        <p:spPr>
          <a:xfrm>
            <a:off x="3388414" y="5563004"/>
            <a:ext cx="5022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231" name="그룹 230">
            <a:extLst>
              <a:ext uri="{FF2B5EF4-FFF2-40B4-BE49-F238E27FC236}">
                <a16:creationId xmlns:a16="http://schemas.microsoft.com/office/drawing/2014/main" id="{DBBB0A43-9CD5-40A8-A2B6-7A7FF19B70BF}"/>
              </a:ext>
            </a:extLst>
          </p:cNvPr>
          <p:cNvGrpSpPr/>
          <p:nvPr/>
        </p:nvGrpSpPr>
        <p:grpSpPr>
          <a:xfrm>
            <a:off x="1292884" y="4863514"/>
            <a:ext cx="7606857" cy="872520"/>
            <a:chOff x="1135456" y="4639099"/>
            <a:chExt cx="7606857" cy="872520"/>
          </a:xfrm>
          <a:solidFill>
            <a:schemeClr val="accent4"/>
          </a:solidFill>
        </p:grpSpPr>
        <p:sp>
          <p:nvSpPr>
            <p:cNvPr id="232" name="Rectangle 18">
              <a:extLst>
                <a:ext uri="{FF2B5EF4-FFF2-40B4-BE49-F238E27FC236}">
                  <a16:creationId xmlns:a16="http://schemas.microsoft.com/office/drawing/2014/main" id="{D0CBB325-6B25-4983-97B9-7EBBFEAF3F7E}"/>
                </a:ext>
              </a:extLst>
            </p:cNvPr>
            <p:cNvSpPr/>
            <p:nvPr/>
          </p:nvSpPr>
          <p:spPr>
            <a:xfrm>
              <a:off x="1887630" y="4848341"/>
              <a:ext cx="6854683" cy="4540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33" name="Isosceles Triangle 27">
              <a:extLst>
                <a:ext uri="{FF2B5EF4-FFF2-40B4-BE49-F238E27FC236}">
                  <a16:creationId xmlns:a16="http://schemas.microsoft.com/office/drawing/2014/main" id="{C9522B89-BD3E-48F5-B812-AE74A43CB805}"/>
                </a:ext>
              </a:extLst>
            </p:cNvPr>
            <p:cNvSpPr/>
            <p:nvPr/>
          </p:nvSpPr>
          <p:spPr>
            <a:xfrm rot="16200000">
              <a:off x="1075282" y="4699273"/>
              <a:ext cx="872520" cy="75217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34" name="Isosceles Triangle 28">
            <a:extLst>
              <a:ext uri="{FF2B5EF4-FFF2-40B4-BE49-F238E27FC236}">
                <a16:creationId xmlns:a16="http://schemas.microsoft.com/office/drawing/2014/main" id="{8E6CB3E5-4F5E-4795-95AB-8C07F0553D75}"/>
              </a:ext>
            </a:extLst>
          </p:cNvPr>
          <p:cNvSpPr/>
          <p:nvPr/>
        </p:nvSpPr>
        <p:spPr>
          <a:xfrm rot="5400000">
            <a:off x="1232709" y="1993348"/>
            <a:ext cx="872520" cy="75217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5" name="Group 29">
            <a:extLst>
              <a:ext uri="{FF2B5EF4-FFF2-40B4-BE49-F238E27FC236}">
                <a16:creationId xmlns:a16="http://schemas.microsoft.com/office/drawing/2014/main" id="{6CA9DAA3-D1B4-41E1-B6D1-2E1E4EBA7896}"/>
              </a:ext>
            </a:extLst>
          </p:cNvPr>
          <p:cNvGrpSpPr/>
          <p:nvPr/>
        </p:nvGrpSpPr>
        <p:grpSpPr>
          <a:xfrm>
            <a:off x="2111836" y="1946902"/>
            <a:ext cx="1141999" cy="3744001"/>
            <a:chOff x="2273675" y="1739444"/>
            <a:chExt cx="1141999" cy="3744001"/>
          </a:xfrm>
        </p:grpSpPr>
        <p:sp>
          <p:nvSpPr>
            <p:cNvPr id="236" name="Rectangle 30">
              <a:extLst>
                <a:ext uri="{FF2B5EF4-FFF2-40B4-BE49-F238E27FC236}">
                  <a16:creationId xmlns:a16="http://schemas.microsoft.com/office/drawing/2014/main" id="{D090F885-FD93-47FB-AB20-4C4A7B94D9C8}"/>
                </a:ext>
              </a:extLst>
            </p:cNvPr>
            <p:cNvSpPr/>
            <p:nvPr/>
          </p:nvSpPr>
          <p:spPr>
            <a:xfrm>
              <a:off x="2483767" y="1889185"/>
              <a:ext cx="720000" cy="34800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pic>
          <p:nvPicPr>
            <p:cNvPr id="237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1DF4AC9-784B-4EBF-94EF-EF39D0B0E2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56838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8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7865D9F6-EA0C-4E37-B505-0960791531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376968" y="3444738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9" name="Group 33">
            <a:extLst>
              <a:ext uri="{FF2B5EF4-FFF2-40B4-BE49-F238E27FC236}">
                <a16:creationId xmlns:a16="http://schemas.microsoft.com/office/drawing/2014/main" id="{D262A493-5B4D-4C14-A5E2-289E1F9016D3}"/>
              </a:ext>
            </a:extLst>
          </p:cNvPr>
          <p:cNvGrpSpPr/>
          <p:nvPr/>
        </p:nvGrpSpPr>
        <p:grpSpPr>
          <a:xfrm>
            <a:off x="8488688" y="1946902"/>
            <a:ext cx="1131940" cy="3744001"/>
            <a:chOff x="2072715" y="1739444"/>
            <a:chExt cx="1131940" cy="3744001"/>
          </a:xfrm>
        </p:grpSpPr>
        <p:sp>
          <p:nvSpPr>
            <p:cNvPr id="240" name="Rectangle 34">
              <a:extLst>
                <a:ext uri="{FF2B5EF4-FFF2-40B4-BE49-F238E27FC236}">
                  <a16:creationId xmlns:a16="http://schemas.microsoft.com/office/drawing/2014/main" id="{C6DE789B-A200-4ED1-AE8A-B191478F73ED}"/>
                </a:ext>
              </a:extLst>
            </p:cNvPr>
            <p:cNvSpPr/>
            <p:nvPr/>
          </p:nvSpPr>
          <p:spPr>
            <a:xfrm>
              <a:off x="2284194" y="1889185"/>
              <a:ext cx="720889" cy="348008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pic>
          <p:nvPicPr>
            <p:cNvPr id="241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000B535A-B958-419A-94DC-9B76AA2B8E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36742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C7FAA93E-9CA9-4DAB-A023-68C2DDD1B7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165949" y="3444738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3" name="Text Placeholder 12">
            <a:extLst>
              <a:ext uri="{FF2B5EF4-FFF2-40B4-BE49-F238E27FC236}">
                <a16:creationId xmlns:a16="http://schemas.microsoft.com/office/drawing/2014/main" id="{5F53DF01-9F4D-4733-98CC-67B9FF64982F}"/>
              </a:ext>
            </a:extLst>
          </p:cNvPr>
          <p:cNvSpPr txBox="1">
            <a:spLocks/>
          </p:cNvSpPr>
          <p:nvPr/>
        </p:nvSpPr>
        <p:spPr>
          <a:xfrm>
            <a:off x="2425914" y="2159148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01</a:t>
            </a:r>
          </a:p>
        </p:txBody>
      </p:sp>
      <p:sp>
        <p:nvSpPr>
          <p:cNvPr id="244" name="Text Placeholder 12">
            <a:extLst>
              <a:ext uri="{FF2B5EF4-FFF2-40B4-BE49-F238E27FC236}">
                <a16:creationId xmlns:a16="http://schemas.microsoft.com/office/drawing/2014/main" id="{CC710748-E53B-4B98-A2F0-4940B322E0B4}"/>
              </a:ext>
            </a:extLst>
          </p:cNvPr>
          <p:cNvSpPr txBox="1">
            <a:spLocks/>
          </p:cNvSpPr>
          <p:nvPr/>
        </p:nvSpPr>
        <p:spPr>
          <a:xfrm>
            <a:off x="8767267" y="3135976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02</a:t>
            </a:r>
          </a:p>
        </p:txBody>
      </p:sp>
      <p:sp>
        <p:nvSpPr>
          <p:cNvPr id="245" name="Text Placeholder 12">
            <a:extLst>
              <a:ext uri="{FF2B5EF4-FFF2-40B4-BE49-F238E27FC236}">
                <a16:creationId xmlns:a16="http://schemas.microsoft.com/office/drawing/2014/main" id="{49BFCB5D-C394-463E-8580-5FB56EBCAFC8}"/>
              </a:ext>
            </a:extLst>
          </p:cNvPr>
          <p:cNvSpPr txBox="1">
            <a:spLocks/>
          </p:cNvSpPr>
          <p:nvPr/>
        </p:nvSpPr>
        <p:spPr>
          <a:xfrm>
            <a:off x="2423657" y="4112804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03</a:t>
            </a:r>
          </a:p>
        </p:txBody>
      </p:sp>
      <p:sp>
        <p:nvSpPr>
          <p:cNvPr id="246" name="Text Placeholder 12">
            <a:extLst>
              <a:ext uri="{FF2B5EF4-FFF2-40B4-BE49-F238E27FC236}">
                <a16:creationId xmlns:a16="http://schemas.microsoft.com/office/drawing/2014/main" id="{43D9F55B-878D-4124-ADCF-7B2D1B1F411F}"/>
              </a:ext>
            </a:extLst>
          </p:cNvPr>
          <p:cNvSpPr txBox="1">
            <a:spLocks/>
          </p:cNvSpPr>
          <p:nvPr/>
        </p:nvSpPr>
        <p:spPr>
          <a:xfrm>
            <a:off x="8767267" y="5081382"/>
            <a:ext cx="565207" cy="42057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cs typeface="Arial" pitchFamily="34" charset="0"/>
              </a:rPr>
              <a:t>04</a:t>
            </a:r>
          </a:p>
        </p:txBody>
      </p:sp>
      <p:sp>
        <p:nvSpPr>
          <p:cNvPr id="247" name="Freeform 41">
            <a:extLst>
              <a:ext uri="{FF2B5EF4-FFF2-40B4-BE49-F238E27FC236}">
                <a16:creationId xmlns:a16="http://schemas.microsoft.com/office/drawing/2014/main" id="{B75FC7DC-E81B-4D45-A039-7CBC09892390}"/>
              </a:ext>
            </a:extLst>
          </p:cNvPr>
          <p:cNvSpPr/>
          <p:nvPr/>
        </p:nvSpPr>
        <p:spPr>
          <a:xfrm>
            <a:off x="10375025" y="2341706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8" name="Freeform 42">
            <a:extLst>
              <a:ext uri="{FF2B5EF4-FFF2-40B4-BE49-F238E27FC236}">
                <a16:creationId xmlns:a16="http://schemas.microsoft.com/office/drawing/2014/main" id="{6FD3B6F3-5D5A-4A4F-852E-EAC031100F7C}"/>
              </a:ext>
            </a:extLst>
          </p:cNvPr>
          <p:cNvSpPr/>
          <p:nvPr/>
        </p:nvSpPr>
        <p:spPr>
          <a:xfrm rot="10800000" flipV="1">
            <a:off x="1168782" y="3301316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9" name="Freeform 43">
            <a:extLst>
              <a:ext uri="{FF2B5EF4-FFF2-40B4-BE49-F238E27FC236}">
                <a16:creationId xmlns:a16="http://schemas.microsoft.com/office/drawing/2014/main" id="{B8DCC6C7-A91A-4A49-85E1-A2F636EB1C9E}"/>
              </a:ext>
            </a:extLst>
          </p:cNvPr>
          <p:cNvSpPr/>
          <p:nvPr/>
        </p:nvSpPr>
        <p:spPr>
          <a:xfrm>
            <a:off x="10375025" y="4293824"/>
            <a:ext cx="664234" cy="1035170"/>
          </a:xfrm>
          <a:custGeom>
            <a:avLst/>
            <a:gdLst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3" fmla="*/ 103517 w 664234"/>
              <a:gd name="connsiteY3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26544"/>
              <a:gd name="connsiteX1" fmla="*/ 664234 w 664234"/>
              <a:gd name="connsiteY1" fmla="*/ 517585 h 1026544"/>
              <a:gd name="connsiteX2" fmla="*/ 77638 w 664234"/>
              <a:gd name="connsiteY2" fmla="*/ 1026544 h 1026544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  <a:gd name="connsiteX0" fmla="*/ 0 w 664234"/>
              <a:gd name="connsiteY0" fmla="*/ 0 h 1035170"/>
              <a:gd name="connsiteX1" fmla="*/ 664234 w 664234"/>
              <a:gd name="connsiteY1" fmla="*/ 517585 h 1035170"/>
              <a:gd name="connsiteX2" fmla="*/ 17253 w 664234"/>
              <a:gd name="connsiteY2" fmla="*/ 1035170 h 103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4234" h="1035170">
                <a:moveTo>
                  <a:pt x="0" y="0"/>
                </a:moveTo>
                <a:cubicBezTo>
                  <a:pt x="454324" y="8626"/>
                  <a:pt x="658483" y="241540"/>
                  <a:pt x="664234" y="517585"/>
                </a:cubicBezTo>
                <a:cubicBezTo>
                  <a:pt x="658483" y="747622"/>
                  <a:pt x="540588" y="1012166"/>
                  <a:pt x="17253" y="1035170"/>
                </a:cubicBezTo>
              </a:path>
            </a:pathLst>
          </a:custGeom>
          <a:ln w="666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A4A5A393-7F82-4FD9-9887-D6BB25E21C87}"/>
              </a:ext>
            </a:extLst>
          </p:cNvPr>
          <p:cNvSpPr txBox="1"/>
          <p:nvPr/>
        </p:nvSpPr>
        <p:spPr>
          <a:xfrm>
            <a:off x="3388414" y="5145886"/>
            <a:ext cx="50226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100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2018-04-25T07:31:01Z</dcterms:modified>
</cp:coreProperties>
</file>