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Left Arrow 40">
            <a:extLst>
              <a:ext uri="{FF2B5EF4-FFF2-40B4-BE49-F238E27FC236}">
                <a16:creationId xmlns:a16="http://schemas.microsoft.com/office/drawing/2014/main" id="{87594F83-9341-4D9F-9B12-8DAA9F7CFD1F}"/>
              </a:ext>
            </a:extLst>
          </p:cNvPr>
          <p:cNvSpPr/>
          <p:nvPr/>
        </p:nvSpPr>
        <p:spPr>
          <a:xfrm rot="2832510">
            <a:off x="7831502" y="1588479"/>
            <a:ext cx="1406296" cy="1458581"/>
          </a:xfrm>
          <a:prstGeom prst="leftArrow">
            <a:avLst>
              <a:gd name="adj1" fmla="val 72910"/>
              <a:gd name="adj2" fmla="val 47761"/>
            </a:avLst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" name="자유형: 도형 69">
            <a:extLst>
              <a:ext uri="{FF2B5EF4-FFF2-40B4-BE49-F238E27FC236}">
                <a16:creationId xmlns:a16="http://schemas.microsoft.com/office/drawing/2014/main" id="{7E5BBAA6-BBE8-4777-9200-6A0F8A6DC192}"/>
              </a:ext>
            </a:extLst>
          </p:cNvPr>
          <p:cNvSpPr/>
          <p:nvPr/>
        </p:nvSpPr>
        <p:spPr>
          <a:xfrm flipH="1">
            <a:off x="4955565" y="-3151"/>
            <a:ext cx="7236434" cy="6602590"/>
          </a:xfrm>
          <a:custGeom>
            <a:avLst/>
            <a:gdLst>
              <a:gd name="connsiteX0" fmla="*/ 178051 w 7236434"/>
              <a:gd name="connsiteY0" fmla="*/ 0 h 6602590"/>
              <a:gd name="connsiteX1" fmla="*/ 178050 w 7236434"/>
              <a:gd name="connsiteY1" fmla="*/ 0 h 6602590"/>
              <a:gd name="connsiteX2" fmla="*/ 0 w 7236434"/>
              <a:gd name="connsiteY2" fmla="*/ 0 h 6602590"/>
              <a:gd name="connsiteX3" fmla="*/ 0 w 7236434"/>
              <a:gd name="connsiteY3" fmla="*/ 6600503 h 6602590"/>
              <a:gd name="connsiteX4" fmla="*/ 178050 w 7236434"/>
              <a:gd name="connsiteY4" fmla="*/ 6600503 h 6602590"/>
              <a:gd name="connsiteX5" fmla="*/ 178050 w 7236434"/>
              <a:gd name="connsiteY5" fmla="*/ 6602590 h 6602590"/>
              <a:gd name="connsiteX6" fmla="*/ 7236434 w 7236434"/>
              <a:gd name="connsiteY6" fmla="*/ 6602590 h 6602590"/>
              <a:gd name="connsiteX7" fmla="*/ 178051 w 7236434"/>
              <a:gd name="connsiteY7" fmla="*/ 1 h 660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36434" h="6602590">
                <a:moveTo>
                  <a:pt x="178051" y="0"/>
                </a:moveTo>
                <a:lnTo>
                  <a:pt x="178050" y="0"/>
                </a:lnTo>
                <a:lnTo>
                  <a:pt x="0" y="0"/>
                </a:lnTo>
                <a:lnTo>
                  <a:pt x="0" y="6600503"/>
                </a:lnTo>
                <a:lnTo>
                  <a:pt x="178050" y="6600503"/>
                </a:lnTo>
                <a:lnTo>
                  <a:pt x="178050" y="6602590"/>
                </a:lnTo>
                <a:lnTo>
                  <a:pt x="7236434" y="6602590"/>
                </a:lnTo>
                <a:lnTo>
                  <a:pt x="178051" y="1"/>
                </a:lnTo>
                <a:close/>
              </a:path>
            </a:pathLst>
          </a:cu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eft Arrow 5">
            <a:extLst>
              <a:ext uri="{FF2B5EF4-FFF2-40B4-BE49-F238E27FC236}">
                <a16:creationId xmlns:a16="http://schemas.microsoft.com/office/drawing/2014/main" id="{7C9F707D-097E-45FF-97CF-0F13AE590B36}"/>
              </a:ext>
            </a:extLst>
          </p:cNvPr>
          <p:cNvSpPr/>
          <p:nvPr/>
        </p:nvSpPr>
        <p:spPr>
          <a:xfrm rot="2839204" flipH="1">
            <a:off x="7993742" y="3333838"/>
            <a:ext cx="1402739" cy="1454892"/>
          </a:xfrm>
          <a:prstGeom prst="leftArrow">
            <a:avLst>
              <a:gd name="adj1" fmla="val 73508"/>
              <a:gd name="adj2" fmla="val 47761"/>
            </a:avLst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Left Arrow 8">
            <a:extLst>
              <a:ext uri="{FF2B5EF4-FFF2-40B4-BE49-F238E27FC236}">
                <a16:creationId xmlns:a16="http://schemas.microsoft.com/office/drawing/2014/main" id="{001CECEA-892D-473B-A810-2C0E52D9A734}"/>
              </a:ext>
            </a:extLst>
          </p:cNvPr>
          <p:cNvSpPr/>
          <p:nvPr/>
        </p:nvSpPr>
        <p:spPr>
          <a:xfrm rot="2786702" flipH="1">
            <a:off x="6441341" y="4773761"/>
            <a:ext cx="1402739" cy="1454892"/>
          </a:xfrm>
          <a:prstGeom prst="leftArrow">
            <a:avLst>
              <a:gd name="adj1" fmla="val 72910"/>
              <a:gd name="adj2" fmla="val 47761"/>
            </a:avLst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Left Arrow 11">
            <a:extLst>
              <a:ext uri="{FF2B5EF4-FFF2-40B4-BE49-F238E27FC236}">
                <a16:creationId xmlns:a16="http://schemas.microsoft.com/office/drawing/2014/main" id="{8F07236B-A485-42C7-A155-8B60E3E09B0D}"/>
              </a:ext>
            </a:extLst>
          </p:cNvPr>
          <p:cNvSpPr/>
          <p:nvPr/>
        </p:nvSpPr>
        <p:spPr>
          <a:xfrm rot="2832510">
            <a:off x="6270941" y="3047282"/>
            <a:ext cx="1406296" cy="1458581"/>
          </a:xfrm>
          <a:prstGeom prst="leftArrow">
            <a:avLst>
              <a:gd name="adj1" fmla="val 72910"/>
              <a:gd name="adj2" fmla="val 47761"/>
            </a:avLst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14E94CB-DFBE-48A3-B841-A328179A0453}"/>
              </a:ext>
            </a:extLst>
          </p:cNvPr>
          <p:cNvSpPr txBox="1"/>
          <p:nvPr/>
        </p:nvSpPr>
        <p:spPr>
          <a:xfrm>
            <a:off x="8334155" y="4047768"/>
            <a:ext cx="822730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43A3532-18A1-40AF-9A99-680E2DE76E3A}"/>
              </a:ext>
            </a:extLst>
          </p:cNvPr>
          <p:cNvSpPr txBox="1"/>
          <p:nvPr/>
        </p:nvSpPr>
        <p:spPr>
          <a:xfrm>
            <a:off x="6793239" y="5502691"/>
            <a:ext cx="822730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2A0DE3-1B7A-44DC-A513-3FBE5A496F4B}"/>
              </a:ext>
            </a:extLst>
          </p:cNvPr>
          <p:cNvSpPr txBox="1"/>
          <p:nvPr/>
        </p:nvSpPr>
        <p:spPr>
          <a:xfrm>
            <a:off x="6538559" y="3303262"/>
            <a:ext cx="822730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EC469D0-37E4-406F-B7F5-394BABC847A3}"/>
              </a:ext>
            </a:extLst>
          </p:cNvPr>
          <p:cNvSpPr txBox="1"/>
          <p:nvPr/>
        </p:nvSpPr>
        <p:spPr>
          <a:xfrm>
            <a:off x="7759642" y="5438556"/>
            <a:ext cx="2218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1642537-7488-4160-A643-172FF9209201}"/>
              </a:ext>
            </a:extLst>
          </p:cNvPr>
          <p:cNvSpPr txBox="1"/>
          <p:nvPr/>
        </p:nvSpPr>
        <p:spPr>
          <a:xfrm>
            <a:off x="9290989" y="3999298"/>
            <a:ext cx="2218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Oval 24">
            <a:extLst>
              <a:ext uri="{FF2B5EF4-FFF2-40B4-BE49-F238E27FC236}">
                <a16:creationId xmlns:a16="http://schemas.microsoft.com/office/drawing/2014/main" id="{3CCF674A-64C5-45E0-8944-4E45981BA04A}"/>
              </a:ext>
            </a:extLst>
          </p:cNvPr>
          <p:cNvSpPr/>
          <p:nvPr/>
        </p:nvSpPr>
        <p:spPr>
          <a:xfrm>
            <a:off x="896442" y="3520581"/>
            <a:ext cx="688032" cy="688032"/>
          </a:xfrm>
          <a:prstGeom prst="ellipse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069CC6A-A35F-4A34-A25A-0B08D73295ED}"/>
              </a:ext>
            </a:extLst>
          </p:cNvPr>
          <p:cNvSpPr txBox="1"/>
          <p:nvPr/>
        </p:nvSpPr>
        <p:spPr>
          <a:xfrm>
            <a:off x="920642" y="3610230"/>
            <a:ext cx="643348" cy="5365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E4EC721-0DBC-4B5A-9A67-FAEACE876FBA}"/>
              </a:ext>
            </a:extLst>
          </p:cNvPr>
          <p:cNvSpPr txBox="1"/>
          <p:nvPr/>
        </p:nvSpPr>
        <p:spPr>
          <a:xfrm>
            <a:off x="1612916" y="3638561"/>
            <a:ext cx="3706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Oval 27">
            <a:extLst>
              <a:ext uri="{FF2B5EF4-FFF2-40B4-BE49-F238E27FC236}">
                <a16:creationId xmlns:a16="http://schemas.microsoft.com/office/drawing/2014/main" id="{4C09A9C4-8426-42BC-99CE-D7E3D7243245}"/>
              </a:ext>
            </a:extLst>
          </p:cNvPr>
          <p:cNvSpPr/>
          <p:nvPr/>
        </p:nvSpPr>
        <p:spPr>
          <a:xfrm>
            <a:off x="896442" y="5338924"/>
            <a:ext cx="705562" cy="705562"/>
          </a:xfrm>
          <a:prstGeom prst="ellipse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E26A3C9-4A67-4289-8FD9-68A944B4A842}"/>
              </a:ext>
            </a:extLst>
          </p:cNvPr>
          <p:cNvSpPr txBox="1"/>
          <p:nvPr/>
        </p:nvSpPr>
        <p:spPr>
          <a:xfrm>
            <a:off x="920642" y="5438860"/>
            <a:ext cx="6273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AC7114D-C398-431C-80B9-A0AE9FD84A99}"/>
              </a:ext>
            </a:extLst>
          </p:cNvPr>
          <p:cNvSpPr txBox="1"/>
          <p:nvPr/>
        </p:nvSpPr>
        <p:spPr>
          <a:xfrm>
            <a:off x="1612916" y="5460872"/>
            <a:ext cx="3706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76399FF-CFC0-4136-AA89-88CC3769F384}"/>
              </a:ext>
            </a:extLst>
          </p:cNvPr>
          <p:cNvSpPr txBox="1"/>
          <p:nvPr/>
        </p:nvSpPr>
        <p:spPr>
          <a:xfrm>
            <a:off x="1642971" y="2727405"/>
            <a:ext cx="3706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Oval 34">
            <a:extLst>
              <a:ext uri="{FF2B5EF4-FFF2-40B4-BE49-F238E27FC236}">
                <a16:creationId xmlns:a16="http://schemas.microsoft.com/office/drawing/2014/main" id="{3C9D30FE-9F11-4B50-A010-CA0E9F0F4048}"/>
              </a:ext>
            </a:extLst>
          </p:cNvPr>
          <p:cNvSpPr/>
          <p:nvPr/>
        </p:nvSpPr>
        <p:spPr>
          <a:xfrm>
            <a:off x="896442" y="2620175"/>
            <a:ext cx="688032" cy="688032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E125066-F5E8-4324-A49F-0F1A00CA9537}"/>
              </a:ext>
            </a:extLst>
          </p:cNvPr>
          <p:cNvSpPr txBox="1"/>
          <p:nvPr/>
        </p:nvSpPr>
        <p:spPr>
          <a:xfrm>
            <a:off x="920642" y="2702581"/>
            <a:ext cx="6273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C0CE3DB-4BFA-45B5-B3D1-A811192C26DD}"/>
              </a:ext>
            </a:extLst>
          </p:cNvPr>
          <p:cNvSpPr txBox="1"/>
          <p:nvPr/>
        </p:nvSpPr>
        <p:spPr>
          <a:xfrm>
            <a:off x="1612916" y="4549717"/>
            <a:ext cx="3706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1200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Oval 37">
            <a:extLst>
              <a:ext uri="{FF2B5EF4-FFF2-40B4-BE49-F238E27FC236}">
                <a16:creationId xmlns:a16="http://schemas.microsoft.com/office/drawing/2014/main" id="{107B9A66-753C-4CD8-8A81-2C2A00E7FB80}"/>
              </a:ext>
            </a:extLst>
          </p:cNvPr>
          <p:cNvSpPr/>
          <p:nvPr/>
        </p:nvSpPr>
        <p:spPr>
          <a:xfrm>
            <a:off x="896442" y="4420987"/>
            <a:ext cx="705562" cy="705562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EC7B41C-E635-4FAC-B329-DF9503D2244A}"/>
              </a:ext>
            </a:extLst>
          </p:cNvPr>
          <p:cNvSpPr txBox="1"/>
          <p:nvPr/>
        </p:nvSpPr>
        <p:spPr>
          <a:xfrm>
            <a:off x="920642" y="4531210"/>
            <a:ext cx="6273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6D1C44C-ECA5-4CD5-A548-1FDC72D418B5}"/>
              </a:ext>
            </a:extLst>
          </p:cNvPr>
          <p:cNvSpPr txBox="1"/>
          <p:nvPr/>
        </p:nvSpPr>
        <p:spPr>
          <a:xfrm>
            <a:off x="8091386" y="1849727"/>
            <a:ext cx="822730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58AAA4-3F4D-4825-A532-64D252D44DA0}"/>
              </a:ext>
            </a:extLst>
          </p:cNvPr>
          <p:cNvSpPr txBox="1"/>
          <p:nvPr/>
        </p:nvSpPr>
        <p:spPr>
          <a:xfrm>
            <a:off x="920642" y="1761470"/>
            <a:ext cx="514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3" name="Rounded Rectangle 27">
            <a:extLst>
              <a:ext uri="{FF2B5EF4-FFF2-40B4-BE49-F238E27FC236}">
                <a16:creationId xmlns:a16="http://schemas.microsoft.com/office/drawing/2014/main" id="{19BA19EF-1A57-4207-B1DB-F49DE25EC257}"/>
              </a:ext>
            </a:extLst>
          </p:cNvPr>
          <p:cNvSpPr/>
          <p:nvPr/>
        </p:nvSpPr>
        <p:spPr>
          <a:xfrm>
            <a:off x="8017698" y="5067059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4" name="Rounded Rectangle 7">
            <a:extLst>
              <a:ext uri="{FF2B5EF4-FFF2-40B4-BE49-F238E27FC236}">
                <a16:creationId xmlns:a16="http://schemas.microsoft.com/office/drawing/2014/main" id="{A9B3AEA1-14D7-46AE-A578-053FC4553400}"/>
              </a:ext>
            </a:extLst>
          </p:cNvPr>
          <p:cNvSpPr/>
          <p:nvPr/>
        </p:nvSpPr>
        <p:spPr>
          <a:xfrm>
            <a:off x="9516244" y="3574581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C2FC501B-6421-4E34-A245-4428C96CCDE6}"/>
              </a:ext>
            </a:extLst>
          </p:cNvPr>
          <p:cNvSpPr/>
          <p:nvPr/>
        </p:nvSpPr>
        <p:spPr>
          <a:xfrm>
            <a:off x="7405625" y="1870824"/>
            <a:ext cx="400969" cy="37534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" name="Rounded Rectangle 5">
            <a:extLst>
              <a:ext uri="{FF2B5EF4-FFF2-40B4-BE49-F238E27FC236}">
                <a16:creationId xmlns:a16="http://schemas.microsoft.com/office/drawing/2014/main" id="{65D9D2B2-C214-4080-9086-D75440AC50BE}"/>
              </a:ext>
            </a:extLst>
          </p:cNvPr>
          <p:cNvSpPr/>
          <p:nvPr/>
        </p:nvSpPr>
        <p:spPr>
          <a:xfrm flipH="1">
            <a:off x="5745514" y="3448162"/>
            <a:ext cx="471970" cy="3893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152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2018-04-30T04:50:53Z</dcterms:modified>
</cp:coreProperties>
</file>