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256" name="직선 화살표 연결선 255">
            <a:extLst>
              <a:ext uri="{FF2B5EF4-FFF2-40B4-BE49-F238E27FC236}">
                <a16:creationId xmlns:a16="http://schemas.microsoft.com/office/drawing/2014/main" id="{67896C58-EBE1-4118-86B7-4C19D5A7AEE9}"/>
              </a:ext>
            </a:extLst>
          </p:cNvPr>
          <p:cNvCxnSpPr>
            <a:cxnSpLocks/>
            <a:stCxn id="262" idx="3"/>
          </p:cNvCxnSpPr>
          <p:nvPr/>
        </p:nvCxnSpPr>
        <p:spPr>
          <a:xfrm>
            <a:off x="1151066" y="2716169"/>
            <a:ext cx="10040395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타원 6">
            <a:extLst>
              <a:ext uri="{FF2B5EF4-FFF2-40B4-BE49-F238E27FC236}">
                <a16:creationId xmlns:a16="http://schemas.microsoft.com/office/drawing/2014/main" id="{DF2CBC97-7277-499A-BD19-9D914DE90573}"/>
              </a:ext>
            </a:extLst>
          </p:cNvPr>
          <p:cNvSpPr/>
          <p:nvPr/>
        </p:nvSpPr>
        <p:spPr>
          <a:xfrm>
            <a:off x="1677833" y="2531541"/>
            <a:ext cx="168222" cy="288032"/>
          </a:xfrm>
          <a:custGeom>
            <a:avLst/>
            <a:gdLst/>
            <a:ahLst/>
            <a:cxnLst/>
            <a:rect l="l" t="t" r="r" b="b"/>
            <a:pathLst>
              <a:path w="288032" h="493170">
                <a:moveTo>
                  <a:pt x="142046" y="0"/>
                </a:moveTo>
                <a:lnTo>
                  <a:pt x="270042" y="283199"/>
                </a:lnTo>
                <a:cubicBezTo>
                  <a:pt x="282109" y="302325"/>
                  <a:pt x="288032" y="325048"/>
                  <a:pt x="288032" y="349154"/>
                </a:cubicBezTo>
                <a:cubicBezTo>
                  <a:pt x="288032" y="428692"/>
                  <a:pt x="223554" y="493170"/>
                  <a:pt x="144016" y="493170"/>
                </a:cubicBezTo>
                <a:cubicBezTo>
                  <a:pt x="64478" y="493170"/>
                  <a:pt x="0" y="428692"/>
                  <a:pt x="0" y="349154"/>
                </a:cubicBezTo>
                <a:lnTo>
                  <a:pt x="10142" y="298918"/>
                </a:lnTo>
                <a:lnTo>
                  <a:pt x="6946" y="298918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58" name="타원 6">
            <a:extLst>
              <a:ext uri="{FF2B5EF4-FFF2-40B4-BE49-F238E27FC236}">
                <a16:creationId xmlns:a16="http://schemas.microsoft.com/office/drawing/2014/main" id="{23C2F76D-92D5-47BE-91B3-38B7D441EF36}"/>
              </a:ext>
            </a:extLst>
          </p:cNvPr>
          <p:cNvSpPr/>
          <p:nvPr/>
        </p:nvSpPr>
        <p:spPr>
          <a:xfrm>
            <a:off x="5998211" y="2531541"/>
            <a:ext cx="168222" cy="288032"/>
          </a:xfrm>
          <a:custGeom>
            <a:avLst/>
            <a:gdLst/>
            <a:ahLst/>
            <a:cxnLst/>
            <a:rect l="l" t="t" r="r" b="b"/>
            <a:pathLst>
              <a:path w="288032" h="493170">
                <a:moveTo>
                  <a:pt x="142046" y="0"/>
                </a:moveTo>
                <a:lnTo>
                  <a:pt x="270042" y="283199"/>
                </a:lnTo>
                <a:cubicBezTo>
                  <a:pt x="282109" y="302325"/>
                  <a:pt x="288032" y="325048"/>
                  <a:pt x="288032" y="349154"/>
                </a:cubicBezTo>
                <a:cubicBezTo>
                  <a:pt x="288032" y="428692"/>
                  <a:pt x="223554" y="493170"/>
                  <a:pt x="144016" y="493170"/>
                </a:cubicBezTo>
                <a:cubicBezTo>
                  <a:pt x="64478" y="493170"/>
                  <a:pt x="0" y="428692"/>
                  <a:pt x="0" y="349154"/>
                </a:cubicBezTo>
                <a:lnTo>
                  <a:pt x="10142" y="298918"/>
                </a:lnTo>
                <a:lnTo>
                  <a:pt x="6946" y="298918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59" name="타원 6">
            <a:extLst>
              <a:ext uri="{FF2B5EF4-FFF2-40B4-BE49-F238E27FC236}">
                <a16:creationId xmlns:a16="http://schemas.microsoft.com/office/drawing/2014/main" id="{D3821EF0-0A2E-42FC-9036-63434F2E519A}"/>
              </a:ext>
            </a:extLst>
          </p:cNvPr>
          <p:cNvSpPr/>
          <p:nvPr/>
        </p:nvSpPr>
        <p:spPr>
          <a:xfrm>
            <a:off x="10318588" y="2535735"/>
            <a:ext cx="168222" cy="288032"/>
          </a:xfrm>
          <a:custGeom>
            <a:avLst/>
            <a:gdLst/>
            <a:ahLst/>
            <a:cxnLst/>
            <a:rect l="l" t="t" r="r" b="b"/>
            <a:pathLst>
              <a:path w="288032" h="493170">
                <a:moveTo>
                  <a:pt x="142046" y="0"/>
                </a:moveTo>
                <a:lnTo>
                  <a:pt x="270042" y="283199"/>
                </a:lnTo>
                <a:cubicBezTo>
                  <a:pt x="282109" y="302325"/>
                  <a:pt x="288032" y="325048"/>
                  <a:pt x="288032" y="349154"/>
                </a:cubicBezTo>
                <a:cubicBezTo>
                  <a:pt x="288032" y="428692"/>
                  <a:pt x="223554" y="493170"/>
                  <a:pt x="144016" y="493170"/>
                </a:cubicBezTo>
                <a:cubicBezTo>
                  <a:pt x="64478" y="493170"/>
                  <a:pt x="0" y="428692"/>
                  <a:pt x="0" y="349154"/>
                </a:cubicBezTo>
                <a:lnTo>
                  <a:pt x="10142" y="298918"/>
                </a:lnTo>
                <a:lnTo>
                  <a:pt x="6946" y="298918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60" name="타원 6">
            <a:extLst>
              <a:ext uri="{FF2B5EF4-FFF2-40B4-BE49-F238E27FC236}">
                <a16:creationId xmlns:a16="http://schemas.microsoft.com/office/drawing/2014/main" id="{BC8B4529-A29C-46DA-888C-6A825D19799D}"/>
              </a:ext>
            </a:extLst>
          </p:cNvPr>
          <p:cNvSpPr/>
          <p:nvPr/>
        </p:nvSpPr>
        <p:spPr>
          <a:xfrm flipV="1">
            <a:off x="3838022" y="2632233"/>
            <a:ext cx="168222" cy="288032"/>
          </a:xfrm>
          <a:custGeom>
            <a:avLst/>
            <a:gdLst/>
            <a:ahLst/>
            <a:cxnLst/>
            <a:rect l="l" t="t" r="r" b="b"/>
            <a:pathLst>
              <a:path w="288032" h="493170">
                <a:moveTo>
                  <a:pt x="142046" y="0"/>
                </a:moveTo>
                <a:lnTo>
                  <a:pt x="270042" y="283199"/>
                </a:lnTo>
                <a:cubicBezTo>
                  <a:pt x="282109" y="302325"/>
                  <a:pt x="288032" y="325048"/>
                  <a:pt x="288032" y="349154"/>
                </a:cubicBezTo>
                <a:cubicBezTo>
                  <a:pt x="288032" y="428692"/>
                  <a:pt x="223554" y="493170"/>
                  <a:pt x="144016" y="493170"/>
                </a:cubicBezTo>
                <a:cubicBezTo>
                  <a:pt x="64478" y="493170"/>
                  <a:pt x="0" y="428692"/>
                  <a:pt x="0" y="349154"/>
                </a:cubicBezTo>
                <a:lnTo>
                  <a:pt x="10142" y="298918"/>
                </a:lnTo>
                <a:lnTo>
                  <a:pt x="6946" y="298918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61" name="타원 6">
            <a:extLst>
              <a:ext uri="{FF2B5EF4-FFF2-40B4-BE49-F238E27FC236}">
                <a16:creationId xmlns:a16="http://schemas.microsoft.com/office/drawing/2014/main" id="{E5F72CB8-E9A9-4D71-BA37-B58AD4B678D2}"/>
              </a:ext>
            </a:extLst>
          </p:cNvPr>
          <p:cNvSpPr/>
          <p:nvPr/>
        </p:nvSpPr>
        <p:spPr>
          <a:xfrm flipV="1">
            <a:off x="8158400" y="2632233"/>
            <a:ext cx="168222" cy="288032"/>
          </a:xfrm>
          <a:custGeom>
            <a:avLst/>
            <a:gdLst/>
            <a:ahLst/>
            <a:cxnLst/>
            <a:rect l="l" t="t" r="r" b="b"/>
            <a:pathLst>
              <a:path w="288032" h="493170">
                <a:moveTo>
                  <a:pt x="142046" y="0"/>
                </a:moveTo>
                <a:lnTo>
                  <a:pt x="270042" y="283199"/>
                </a:lnTo>
                <a:cubicBezTo>
                  <a:pt x="282109" y="302325"/>
                  <a:pt x="288032" y="325048"/>
                  <a:pt x="288032" y="349154"/>
                </a:cubicBezTo>
                <a:cubicBezTo>
                  <a:pt x="288032" y="428692"/>
                  <a:pt x="223554" y="493170"/>
                  <a:pt x="144016" y="493170"/>
                </a:cubicBezTo>
                <a:cubicBezTo>
                  <a:pt x="64478" y="493170"/>
                  <a:pt x="0" y="428692"/>
                  <a:pt x="0" y="349154"/>
                </a:cubicBezTo>
                <a:lnTo>
                  <a:pt x="10142" y="298918"/>
                </a:lnTo>
                <a:lnTo>
                  <a:pt x="6946" y="298918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62" name="직사각형 261">
            <a:extLst>
              <a:ext uri="{FF2B5EF4-FFF2-40B4-BE49-F238E27FC236}">
                <a16:creationId xmlns:a16="http://schemas.microsoft.com/office/drawing/2014/main" id="{9C525D7E-F29C-44FD-9214-9DBC8E73AFF5}"/>
              </a:ext>
            </a:extLst>
          </p:cNvPr>
          <p:cNvSpPr/>
          <p:nvPr/>
        </p:nvSpPr>
        <p:spPr>
          <a:xfrm>
            <a:off x="1043066" y="2662169"/>
            <a:ext cx="108000" cy="108000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noFill/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63" name="Text Placeholder 32">
            <a:extLst>
              <a:ext uri="{FF2B5EF4-FFF2-40B4-BE49-F238E27FC236}">
                <a16:creationId xmlns:a16="http://schemas.microsoft.com/office/drawing/2014/main" id="{7BF74C88-AA53-4E7C-BE3D-16DE9F5B4F19}"/>
              </a:ext>
            </a:extLst>
          </p:cNvPr>
          <p:cNvSpPr txBox="1">
            <a:spLocks/>
          </p:cNvSpPr>
          <p:nvPr/>
        </p:nvSpPr>
        <p:spPr>
          <a:xfrm>
            <a:off x="1265782" y="2838837"/>
            <a:ext cx="992324" cy="304800"/>
          </a:xfrm>
          <a:prstGeom prst="rect">
            <a:avLst/>
          </a:prstGeom>
          <a:ln w="19050">
            <a:noFill/>
          </a:ln>
          <a:effectLst>
            <a:innerShdw blurRad="114300">
              <a:schemeClr val="bg1"/>
            </a:innerShdw>
          </a:effectLst>
        </p:spPr>
        <p:txBody>
          <a:bodyPr>
            <a:noAutofit/>
          </a:bodyPr>
          <a:lstStyle>
            <a:lvl1pPr marL="342900" indent="-34290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2014</a:t>
            </a:r>
            <a:endParaRPr lang="en-JM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4" name="Text Placeholder 32">
            <a:extLst>
              <a:ext uri="{FF2B5EF4-FFF2-40B4-BE49-F238E27FC236}">
                <a16:creationId xmlns:a16="http://schemas.microsoft.com/office/drawing/2014/main" id="{99CF1184-60E4-4A32-B865-29A79C80F79F}"/>
              </a:ext>
            </a:extLst>
          </p:cNvPr>
          <p:cNvSpPr txBox="1">
            <a:spLocks/>
          </p:cNvSpPr>
          <p:nvPr/>
        </p:nvSpPr>
        <p:spPr>
          <a:xfrm>
            <a:off x="5591552" y="2829578"/>
            <a:ext cx="992324" cy="304800"/>
          </a:xfrm>
          <a:prstGeom prst="rect">
            <a:avLst/>
          </a:prstGeom>
          <a:ln w="19050">
            <a:noFill/>
          </a:ln>
          <a:effectLst>
            <a:innerShdw blurRad="114300">
              <a:schemeClr val="bg1"/>
            </a:innerShdw>
          </a:effectLst>
        </p:spPr>
        <p:txBody>
          <a:bodyPr>
            <a:noAutofit/>
          </a:bodyPr>
          <a:lstStyle>
            <a:lvl1pPr marL="342900" indent="-34290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2016</a:t>
            </a:r>
            <a:endParaRPr lang="en-JM" altLang="ko-K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5" name="Text Placeholder 32">
            <a:extLst>
              <a:ext uri="{FF2B5EF4-FFF2-40B4-BE49-F238E27FC236}">
                <a16:creationId xmlns:a16="http://schemas.microsoft.com/office/drawing/2014/main" id="{61B02A09-00C4-4922-8DB0-5A7AEDDB88B7}"/>
              </a:ext>
            </a:extLst>
          </p:cNvPr>
          <p:cNvSpPr txBox="1">
            <a:spLocks/>
          </p:cNvSpPr>
          <p:nvPr/>
        </p:nvSpPr>
        <p:spPr>
          <a:xfrm>
            <a:off x="9917322" y="2846349"/>
            <a:ext cx="992324" cy="304800"/>
          </a:xfrm>
          <a:prstGeom prst="rect">
            <a:avLst/>
          </a:prstGeom>
          <a:ln w="19050">
            <a:noFill/>
          </a:ln>
          <a:effectLst>
            <a:innerShdw blurRad="114300">
              <a:schemeClr val="bg1"/>
            </a:innerShdw>
          </a:effectLst>
        </p:spPr>
        <p:txBody>
          <a:bodyPr>
            <a:noAutofit/>
          </a:bodyPr>
          <a:lstStyle>
            <a:lvl1pPr marL="342900" indent="-34290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2018</a:t>
            </a:r>
            <a:endParaRPr lang="en-JM" altLang="ko-K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6" name="Text Placeholder 32">
            <a:extLst>
              <a:ext uri="{FF2B5EF4-FFF2-40B4-BE49-F238E27FC236}">
                <a16:creationId xmlns:a16="http://schemas.microsoft.com/office/drawing/2014/main" id="{D6313E50-6182-4D40-8F7F-B707B1139159}"/>
              </a:ext>
            </a:extLst>
          </p:cNvPr>
          <p:cNvSpPr txBox="1">
            <a:spLocks/>
          </p:cNvSpPr>
          <p:nvPr/>
        </p:nvSpPr>
        <p:spPr>
          <a:xfrm>
            <a:off x="3428667" y="2287053"/>
            <a:ext cx="992324" cy="304800"/>
          </a:xfrm>
          <a:prstGeom prst="rect">
            <a:avLst/>
          </a:prstGeom>
          <a:ln w="19050">
            <a:noFill/>
          </a:ln>
          <a:effectLst>
            <a:innerShdw blurRad="114300">
              <a:schemeClr val="bg1"/>
            </a:innerShdw>
          </a:effectLst>
        </p:spPr>
        <p:txBody>
          <a:bodyPr>
            <a:noAutofit/>
          </a:bodyPr>
          <a:lstStyle>
            <a:lvl1pPr marL="342900" indent="-34290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2015</a:t>
            </a:r>
            <a:endParaRPr lang="en-JM" altLang="ko-K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7" name="Text Placeholder 32">
            <a:extLst>
              <a:ext uri="{FF2B5EF4-FFF2-40B4-BE49-F238E27FC236}">
                <a16:creationId xmlns:a16="http://schemas.microsoft.com/office/drawing/2014/main" id="{3F8212EF-ACEA-4861-8525-8E5480DF5ABC}"/>
              </a:ext>
            </a:extLst>
          </p:cNvPr>
          <p:cNvSpPr txBox="1">
            <a:spLocks/>
          </p:cNvSpPr>
          <p:nvPr/>
        </p:nvSpPr>
        <p:spPr>
          <a:xfrm>
            <a:off x="7754437" y="2296252"/>
            <a:ext cx="992324" cy="304800"/>
          </a:xfrm>
          <a:prstGeom prst="rect">
            <a:avLst/>
          </a:prstGeom>
          <a:ln w="19050">
            <a:noFill/>
          </a:ln>
          <a:effectLst>
            <a:innerShdw blurRad="114300">
              <a:schemeClr val="bg1"/>
            </a:innerShdw>
          </a:effectLst>
        </p:spPr>
        <p:txBody>
          <a:bodyPr>
            <a:noAutofit/>
          </a:bodyPr>
          <a:lstStyle>
            <a:lvl1pPr marL="342900" indent="-34290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2017</a:t>
            </a:r>
            <a:endParaRPr lang="en-JM" altLang="ko-K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8" name="순서도: 처리 267">
            <a:extLst>
              <a:ext uri="{FF2B5EF4-FFF2-40B4-BE49-F238E27FC236}">
                <a16:creationId xmlns:a16="http://schemas.microsoft.com/office/drawing/2014/main" id="{D7D31D86-024E-4F8E-877B-04D3AEE26EC4}"/>
              </a:ext>
            </a:extLst>
          </p:cNvPr>
          <p:cNvSpPr/>
          <p:nvPr/>
        </p:nvSpPr>
        <p:spPr>
          <a:xfrm>
            <a:off x="3060733" y="3011247"/>
            <a:ext cx="1728192" cy="330768"/>
          </a:xfrm>
          <a:prstGeom prst="flowChartProcess">
            <a:avLst/>
          </a:prstGeom>
          <a:solidFill>
            <a:schemeClr val="accent1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400" b="1" dirty="0"/>
              <a:t>Content Here</a:t>
            </a:r>
            <a:endParaRPr lang="ko-KR" altLang="en-US" sz="1400" b="1" dirty="0"/>
          </a:p>
        </p:txBody>
      </p:sp>
      <p:sp>
        <p:nvSpPr>
          <p:cNvPr id="269" name="순서도: 처리 268">
            <a:extLst>
              <a:ext uri="{FF2B5EF4-FFF2-40B4-BE49-F238E27FC236}">
                <a16:creationId xmlns:a16="http://schemas.microsoft.com/office/drawing/2014/main" id="{1D7E7C37-C8E1-4C04-BFBC-66C6FED43F4F}"/>
              </a:ext>
            </a:extLst>
          </p:cNvPr>
          <p:cNvSpPr/>
          <p:nvPr/>
        </p:nvSpPr>
        <p:spPr>
          <a:xfrm>
            <a:off x="5223618" y="2128765"/>
            <a:ext cx="1728192" cy="330768"/>
          </a:xfrm>
          <a:prstGeom prst="flowChartProcess">
            <a:avLst/>
          </a:prstGeom>
          <a:solidFill>
            <a:schemeClr val="accent2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400" b="1" dirty="0"/>
              <a:t>Content Here</a:t>
            </a:r>
            <a:endParaRPr lang="ko-KR" altLang="en-US" sz="1400" b="1" dirty="0"/>
          </a:p>
        </p:txBody>
      </p:sp>
      <p:sp>
        <p:nvSpPr>
          <p:cNvPr id="270" name="순서도: 처리 269">
            <a:extLst>
              <a:ext uri="{FF2B5EF4-FFF2-40B4-BE49-F238E27FC236}">
                <a16:creationId xmlns:a16="http://schemas.microsoft.com/office/drawing/2014/main" id="{AAEA5A8E-5AB3-49D6-892B-F8C6C67EEBFD}"/>
              </a:ext>
            </a:extLst>
          </p:cNvPr>
          <p:cNvSpPr/>
          <p:nvPr/>
        </p:nvSpPr>
        <p:spPr>
          <a:xfrm>
            <a:off x="7386503" y="3007937"/>
            <a:ext cx="1728192" cy="330768"/>
          </a:xfrm>
          <a:prstGeom prst="flowChartProcess">
            <a:avLst/>
          </a:prstGeom>
          <a:solidFill>
            <a:schemeClr val="accent3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400" b="1" dirty="0"/>
              <a:t>Content Here</a:t>
            </a:r>
            <a:endParaRPr lang="ko-KR" altLang="en-US" sz="1400" b="1" dirty="0"/>
          </a:p>
        </p:txBody>
      </p:sp>
      <p:sp>
        <p:nvSpPr>
          <p:cNvPr id="271" name="순서도: 처리 270">
            <a:extLst>
              <a:ext uri="{FF2B5EF4-FFF2-40B4-BE49-F238E27FC236}">
                <a16:creationId xmlns:a16="http://schemas.microsoft.com/office/drawing/2014/main" id="{77B28A14-65EC-4001-9893-4E993C860510}"/>
              </a:ext>
            </a:extLst>
          </p:cNvPr>
          <p:cNvSpPr/>
          <p:nvPr/>
        </p:nvSpPr>
        <p:spPr>
          <a:xfrm>
            <a:off x="9549388" y="2143774"/>
            <a:ext cx="1728192" cy="330768"/>
          </a:xfrm>
          <a:prstGeom prst="flowChartProcess">
            <a:avLst/>
          </a:prstGeom>
          <a:solidFill>
            <a:schemeClr val="accent4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400" b="1" dirty="0"/>
              <a:t>Content Here</a:t>
            </a:r>
            <a:endParaRPr lang="ko-KR" altLang="en-US" sz="1400" b="1" dirty="0"/>
          </a:p>
        </p:txBody>
      </p:sp>
      <p:sp>
        <p:nvSpPr>
          <p:cNvPr id="272" name="순서도: 처리 271">
            <a:extLst>
              <a:ext uri="{FF2B5EF4-FFF2-40B4-BE49-F238E27FC236}">
                <a16:creationId xmlns:a16="http://schemas.microsoft.com/office/drawing/2014/main" id="{CF0A4722-4283-402C-88EE-7662C890EE6E}"/>
              </a:ext>
            </a:extLst>
          </p:cNvPr>
          <p:cNvSpPr/>
          <p:nvPr/>
        </p:nvSpPr>
        <p:spPr>
          <a:xfrm>
            <a:off x="897848" y="2128765"/>
            <a:ext cx="1728192" cy="330768"/>
          </a:xfrm>
          <a:prstGeom prst="flowChartProcess">
            <a:avLst/>
          </a:prstGeom>
          <a:solidFill>
            <a:schemeClr val="accent6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400" b="1" dirty="0"/>
              <a:t>Content Here</a:t>
            </a:r>
            <a:endParaRPr lang="ko-KR" altLang="en-US" sz="1400" b="1" dirty="0"/>
          </a:p>
        </p:txBody>
      </p:sp>
      <p:graphicFrame>
        <p:nvGraphicFramePr>
          <p:cNvPr id="273" name="Table Placeholder 5">
            <a:extLst>
              <a:ext uri="{FF2B5EF4-FFF2-40B4-BE49-F238E27FC236}">
                <a16:creationId xmlns:a16="http://schemas.microsoft.com/office/drawing/2014/main" id="{DF84A5C7-02FD-451F-9336-9D7F8654D6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0646113"/>
              </p:ext>
            </p:extLst>
          </p:nvPr>
        </p:nvGraphicFramePr>
        <p:xfrm>
          <a:off x="920500" y="3958637"/>
          <a:ext cx="10350474" cy="1984878"/>
        </p:xfrm>
        <a:graphic>
          <a:graphicData uri="http://schemas.openxmlformats.org/drawingml/2006/table">
            <a:tbl>
              <a:tblPr firstRow="1" lastCol="1" bandRow="1" bandCol="1">
                <a:tableStyleId>{5C22544A-7EE6-4342-B048-85BDC9FD1C3A}</a:tableStyleId>
              </a:tblPr>
              <a:tblGrid>
                <a:gridCol w="1616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8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60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895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400" b="1" spc="0" dirty="0">
                          <a:solidFill>
                            <a:schemeClr val="bg1"/>
                          </a:solidFill>
                          <a:latin typeface="+mn-lt"/>
                        </a:rPr>
                        <a:t>Year</a:t>
                      </a:r>
                      <a:endParaRPr lang="en-JM" altLang="ko-KR" sz="1400" b="1" spc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ko-KR" sz="1400" b="1" spc="0" dirty="0">
                          <a:solidFill>
                            <a:schemeClr val="bg1"/>
                          </a:solidFill>
                          <a:latin typeface="+mn-lt"/>
                        </a:rPr>
                        <a:t>Content</a:t>
                      </a:r>
                      <a:endParaRPr lang="en-JM" altLang="ko-KR" sz="1400" b="1" spc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400" b="1" spc="0" dirty="0">
                          <a:solidFill>
                            <a:schemeClr val="bg1"/>
                          </a:solidFill>
                          <a:latin typeface="+mn-lt"/>
                        </a:rPr>
                        <a:t>Text</a:t>
                      </a:r>
                      <a:endParaRPr lang="en-JM" altLang="ko-KR" sz="1400" b="1" spc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751">
                <a:tc>
                  <a:txBody>
                    <a:bodyPr/>
                    <a:lstStyle/>
                    <a:p>
                      <a:pPr algn="ctr"/>
                      <a:r>
                        <a:rPr lang="en-JM" sz="13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2004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Example Text : </a:t>
                      </a:r>
                      <a:r>
                        <a:rPr lang="en-US" altLang="ko-KR" sz="13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This text can be replaced with your own text.</a:t>
                      </a:r>
                      <a:endParaRPr lang="ko-KR" altLang="en-US" sz="13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en-JM" sz="13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058">
                <a:tc>
                  <a:txBody>
                    <a:bodyPr/>
                    <a:lstStyle/>
                    <a:p>
                      <a:pPr algn="ctr"/>
                      <a:r>
                        <a:rPr lang="en-JM" sz="13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2015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JM" sz="13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-</a:t>
                      </a:r>
                      <a:endParaRPr lang="en-JM" sz="13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sz="13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-</a:t>
                      </a:r>
                      <a:endParaRPr lang="en-JM" sz="13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058">
                <a:tc>
                  <a:txBody>
                    <a:bodyPr/>
                    <a:lstStyle/>
                    <a:p>
                      <a:pPr algn="ctr"/>
                      <a:r>
                        <a:rPr lang="en-JM" sz="13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2016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Example Text : </a:t>
                      </a:r>
                      <a:r>
                        <a:rPr lang="en-US" altLang="ko-KR" sz="13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This text can be replaced with your own text</a:t>
                      </a:r>
                      <a:endParaRPr lang="en-JM" altLang="ko-KR" sz="13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en-JM" altLang="ko-KR" sz="13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058">
                <a:tc>
                  <a:txBody>
                    <a:bodyPr/>
                    <a:lstStyle/>
                    <a:p>
                      <a:pPr algn="ctr"/>
                      <a:r>
                        <a:rPr lang="en-JM" sz="13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2017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JM" sz="13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-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sz="13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-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058">
                <a:tc>
                  <a:txBody>
                    <a:bodyPr/>
                    <a:lstStyle/>
                    <a:p>
                      <a:pPr algn="ctr"/>
                      <a:r>
                        <a:rPr lang="en-JM" sz="13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2018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Example Text : </a:t>
                      </a:r>
                      <a:r>
                        <a:rPr lang="en-US" altLang="ko-KR" sz="13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This text can be replaced with your own text</a:t>
                      </a:r>
                      <a:r>
                        <a:rPr lang="en-US" altLang="ko-KR" sz="13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.</a:t>
                      </a:r>
                      <a:endParaRPr lang="en-JM" altLang="ko-KR" sz="13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en-JM" altLang="ko-KR" sz="13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74" name="TextBox 273">
            <a:extLst>
              <a:ext uri="{FF2B5EF4-FFF2-40B4-BE49-F238E27FC236}">
                <a16:creationId xmlns:a16="http://schemas.microsoft.com/office/drawing/2014/main" id="{B716AA9A-9C14-48AC-80CD-ED6D2FCDF2D6}"/>
              </a:ext>
            </a:extLst>
          </p:cNvPr>
          <p:cNvSpPr txBox="1"/>
          <p:nvPr/>
        </p:nvSpPr>
        <p:spPr>
          <a:xfrm>
            <a:off x="1121766" y="3619517"/>
            <a:ext cx="2880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5" name="Oval 10">
            <a:extLst>
              <a:ext uri="{FF2B5EF4-FFF2-40B4-BE49-F238E27FC236}">
                <a16:creationId xmlns:a16="http://schemas.microsoft.com/office/drawing/2014/main" id="{8D61F1B7-01A8-45FD-8DD4-4E589808E8C8}"/>
              </a:ext>
            </a:extLst>
          </p:cNvPr>
          <p:cNvSpPr/>
          <p:nvPr/>
        </p:nvSpPr>
        <p:spPr>
          <a:xfrm>
            <a:off x="912824" y="3672937"/>
            <a:ext cx="196243" cy="196243"/>
          </a:xfrm>
          <a:prstGeom prst="ellipse">
            <a:avLst/>
          </a:prstGeom>
          <a:solidFill>
            <a:schemeClr val="accent4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11175</TotalTime>
  <Words>90</Words>
  <Application>Microsoft Office PowerPoint</Application>
  <PresentationFormat>와이드스크린</PresentationFormat>
  <Paragraphs>32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2018-04-02T02:48:06Z</dcterms:modified>
</cp:coreProperties>
</file>