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15" name="Straight Connector 3">
            <a:extLst>
              <a:ext uri="{FF2B5EF4-FFF2-40B4-BE49-F238E27FC236}">
                <a16:creationId xmlns:a16="http://schemas.microsoft.com/office/drawing/2014/main" id="{2E344551-0BDC-4E68-B669-58E7A6643C64}"/>
              </a:ext>
            </a:extLst>
          </p:cNvPr>
          <p:cNvCxnSpPr>
            <a:cxnSpLocks/>
          </p:cNvCxnSpPr>
          <p:nvPr/>
        </p:nvCxnSpPr>
        <p:spPr>
          <a:xfrm>
            <a:off x="923453" y="4038333"/>
            <a:ext cx="10384325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6" name="Group 10">
            <a:extLst>
              <a:ext uri="{FF2B5EF4-FFF2-40B4-BE49-F238E27FC236}">
                <a16:creationId xmlns:a16="http://schemas.microsoft.com/office/drawing/2014/main" id="{159C38D8-B6B9-4A39-977A-E553A56AD577}"/>
              </a:ext>
            </a:extLst>
          </p:cNvPr>
          <p:cNvGrpSpPr/>
          <p:nvPr/>
        </p:nvGrpSpPr>
        <p:grpSpPr>
          <a:xfrm>
            <a:off x="1544672" y="3803187"/>
            <a:ext cx="504056" cy="504056"/>
            <a:chOff x="4319972" y="3176972"/>
            <a:chExt cx="504056" cy="504056"/>
          </a:xfrm>
        </p:grpSpPr>
        <p:sp>
          <p:nvSpPr>
            <p:cNvPr id="417" name="Oval 6">
              <a:extLst>
                <a:ext uri="{FF2B5EF4-FFF2-40B4-BE49-F238E27FC236}">
                  <a16:creationId xmlns:a16="http://schemas.microsoft.com/office/drawing/2014/main" id="{912FCA8E-A4DC-4076-B44B-7892ECFABE0D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8" name="Oval 7">
              <a:extLst>
                <a:ext uri="{FF2B5EF4-FFF2-40B4-BE49-F238E27FC236}">
                  <a16:creationId xmlns:a16="http://schemas.microsoft.com/office/drawing/2014/main" id="{7E869ED3-1D2C-485E-BD9E-3BBA809927E1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19" name="Group 11">
            <a:extLst>
              <a:ext uri="{FF2B5EF4-FFF2-40B4-BE49-F238E27FC236}">
                <a16:creationId xmlns:a16="http://schemas.microsoft.com/office/drawing/2014/main" id="{DB368C43-D3E0-44DA-B87B-43CF24A8B756}"/>
              </a:ext>
            </a:extLst>
          </p:cNvPr>
          <p:cNvGrpSpPr/>
          <p:nvPr/>
        </p:nvGrpSpPr>
        <p:grpSpPr>
          <a:xfrm>
            <a:off x="3703969" y="3803187"/>
            <a:ext cx="504056" cy="504056"/>
            <a:chOff x="4319972" y="3176972"/>
            <a:chExt cx="504056" cy="504056"/>
          </a:xfrm>
        </p:grpSpPr>
        <p:sp>
          <p:nvSpPr>
            <p:cNvPr id="420" name="Oval 12">
              <a:extLst>
                <a:ext uri="{FF2B5EF4-FFF2-40B4-BE49-F238E27FC236}">
                  <a16:creationId xmlns:a16="http://schemas.microsoft.com/office/drawing/2014/main" id="{B55463D9-3201-4FA2-B281-B64F65A66BDC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1" name="Oval 13">
              <a:extLst>
                <a:ext uri="{FF2B5EF4-FFF2-40B4-BE49-F238E27FC236}">
                  <a16:creationId xmlns:a16="http://schemas.microsoft.com/office/drawing/2014/main" id="{F1E77FBF-A55B-44BA-9E5F-8136454866EA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22" name="Group 14">
            <a:extLst>
              <a:ext uri="{FF2B5EF4-FFF2-40B4-BE49-F238E27FC236}">
                <a16:creationId xmlns:a16="http://schemas.microsoft.com/office/drawing/2014/main" id="{C7900C65-F86B-4A71-B895-53F45DF42E2C}"/>
              </a:ext>
            </a:extLst>
          </p:cNvPr>
          <p:cNvGrpSpPr/>
          <p:nvPr/>
        </p:nvGrpSpPr>
        <p:grpSpPr>
          <a:xfrm>
            <a:off x="5849455" y="3803187"/>
            <a:ext cx="504056" cy="504056"/>
            <a:chOff x="4319972" y="3176972"/>
            <a:chExt cx="504056" cy="504056"/>
          </a:xfrm>
        </p:grpSpPr>
        <p:sp>
          <p:nvSpPr>
            <p:cNvPr id="423" name="Oval 15">
              <a:extLst>
                <a:ext uri="{FF2B5EF4-FFF2-40B4-BE49-F238E27FC236}">
                  <a16:creationId xmlns:a16="http://schemas.microsoft.com/office/drawing/2014/main" id="{02016417-3B06-4A39-9CB4-9684EF655834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4" name="Oval 16">
              <a:extLst>
                <a:ext uri="{FF2B5EF4-FFF2-40B4-BE49-F238E27FC236}">
                  <a16:creationId xmlns:a16="http://schemas.microsoft.com/office/drawing/2014/main" id="{B592E5BE-AB82-4CF4-8D82-B0A776F53C76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25" name="Group 17">
            <a:extLst>
              <a:ext uri="{FF2B5EF4-FFF2-40B4-BE49-F238E27FC236}">
                <a16:creationId xmlns:a16="http://schemas.microsoft.com/office/drawing/2014/main" id="{9DFC7998-C3E2-43C9-9DDD-05C94DFB12F1}"/>
              </a:ext>
            </a:extLst>
          </p:cNvPr>
          <p:cNvGrpSpPr/>
          <p:nvPr/>
        </p:nvGrpSpPr>
        <p:grpSpPr>
          <a:xfrm>
            <a:off x="7994942" y="3803187"/>
            <a:ext cx="504056" cy="504056"/>
            <a:chOff x="4319972" y="3176972"/>
            <a:chExt cx="504056" cy="504056"/>
          </a:xfrm>
        </p:grpSpPr>
        <p:sp>
          <p:nvSpPr>
            <p:cNvPr id="426" name="Oval 18">
              <a:extLst>
                <a:ext uri="{FF2B5EF4-FFF2-40B4-BE49-F238E27FC236}">
                  <a16:creationId xmlns:a16="http://schemas.microsoft.com/office/drawing/2014/main" id="{EF398573-F11F-4D9A-AAF9-FC4DFF497ABD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 w="12700">
              <a:gradFill>
                <a:gsLst>
                  <a:gs pos="0">
                    <a:schemeClr val="bg1">
                      <a:alpha val="80000"/>
                    </a:schemeClr>
                  </a:gs>
                  <a:gs pos="100000">
                    <a:schemeClr val="bg1">
                      <a:alpha val="30000"/>
                    </a:schemeClr>
                  </a:gs>
                </a:gsLst>
                <a:lin ang="7800000" scaled="0"/>
              </a:gradFill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7" name="Oval 19">
              <a:extLst>
                <a:ext uri="{FF2B5EF4-FFF2-40B4-BE49-F238E27FC236}">
                  <a16:creationId xmlns:a16="http://schemas.microsoft.com/office/drawing/2014/main" id="{46C239F7-6199-40FD-BC3C-74078357833F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28" name="Group 20">
            <a:extLst>
              <a:ext uri="{FF2B5EF4-FFF2-40B4-BE49-F238E27FC236}">
                <a16:creationId xmlns:a16="http://schemas.microsoft.com/office/drawing/2014/main" id="{7D2E45E7-5317-45D0-92F0-FD76481CFC07}"/>
              </a:ext>
            </a:extLst>
          </p:cNvPr>
          <p:cNvGrpSpPr/>
          <p:nvPr/>
        </p:nvGrpSpPr>
        <p:grpSpPr>
          <a:xfrm>
            <a:off x="10113795" y="3803187"/>
            <a:ext cx="504056" cy="504056"/>
            <a:chOff x="4319972" y="3176972"/>
            <a:chExt cx="504056" cy="504056"/>
          </a:xfrm>
        </p:grpSpPr>
        <p:sp>
          <p:nvSpPr>
            <p:cNvPr id="429" name="Oval 21">
              <a:extLst>
                <a:ext uri="{FF2B5EF4-FFF2-40B4-BE49-F238E27FC236}">
                  <a16:creationId xmlns:a16="http://schemas.microsoft.com/office/drawing/2014/main" id="{E8A85FE4-9203-444D-BAEB-04999AA343DC}"/>
                </a:ext>
              </a:extLst>
            </p:cNvPr>
            <p:cNvSpPr/>
            <p:nvPr/>
          </p:nvSpPr>
          <p:spPr>
            <a:xfrm>
              <a:off x="4319972" y="3176972"/>
              <a:ext cx="504056" cy="504056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0" name="Oval 22">
              <a:extLst>
                <a:ext uri="{FF2B5EF4-FFF2-40B4-BE49-F238E27FC236}">
                  <a16:creationId xmlns:a16="http://schemas.microsoft.com/office/drawing/2014/main" id="{C14C4D1F-5E8A-4A96-90C0-0C36E3CE79DC}"/>
                </a:ext>
              </a:extLst>
            </p:cNvPr>
            <p:cNvSpPr/>
            <p:nvPr/>
          </p:nvSpPr>
          <p:spPr>
            <a:xfrm>
              <a:off x="4410000" y="3267000"/>
              <a:ext cx="324000" cy="324000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1" name="Oval 23">
            <a:extLst>
              <a:ext uri="{FF2B5EF4-FFF2-40B4-BE49-F238E27FC236}">
                <a16:creationId xmlns:a16="http://schemas.microsoft.com/office/drawing/2014/main" id="{D9882744-3ADB-4355-BDDF-65D1E58F517F}"/>
              </a:ext>
            </a:extLst>
          </p:cNvPr>
          <p:cNvSpPr/>
          <p:nvPr/>
        </p:nvSpPr>
        <p:spPr>
          <a:xfrm>
            <a:off x="2183405" y="2169190"/>
            <a:ext cx="856202" cy="856202"/>
          </a:xfrm>
          <a:prstGeom prst="ellipse">
            <a:avLst/>
          </a:prstGeom>
          <a:solidFill>
            <a:schemeClr val="bg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E908B467-A6B2-4E84-99E7-160BA69E600A}"/>
              </a:ext>
            </a:extLst>
          </p:cNvPr>
          <p:cNvSpPr txBox="1"/>
          <p:nvPr/>
        </p:nvSpPr>
        <p:spPr>
          <a:xfrm>
            <a:off x="3153540" y="2227959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grpSp>
        <p:nvGrpSpPr>
          <p:cNvPr id="433" name="Group 27">
            <a:extLst>
              <a:ext uri="{FF2B5EF4-FFF2-40B4-BE49-F238E27FC236}">
                <a16:creationId xmlns:a16="http://schemas.microsoft.com/office/drawing/2014/main" id="{331E9592-3DB0-4D70-B889-E5E9F01233A0}"/>
              </a:ext>
            </a:extLst>
          </p:cNvPr>
          <p:cNvGrpSpPr/>
          <p:nvPr/>
        </p:nvGrpSpPr>
        <p:grpSpPr>
          <a:xfrm>
            <a:off x="995244" y="4510541"/>
            <a:ext cx="1630533" cy="1138774"/>
            <a:chOff x="205163" y="4166836"/>
            <a:chExt cx="1630533" cy="1138774"/>
          </a:xfrm>
        </p:grpSpPr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379D70D0-03AE-47B8-A551-C5A74875E249}"/>
                </a:ext>
              </a:extLst>
            </p:cNvPr>
            <p:cNvSpPr txBox="1"/>
            <p:nvPr/>
          </p:nvSpPr>
          <p:spPr>
            <a:xfrm>
              <a:off x="205164" y="4166836"/>
              <a:ext cx="16305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2015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C1049AAD-5183-406D-8131-84DC8881C5FD}"/>
                </a:ext>
              </a:extLst>
            </p:cNvPr>
            <p:cNvSpPr txBox="1"/>
            <p:nvPr/>
          </p:nvSpPr>
          <p:spPr>
            <a:xfrm>
              <a:off x="205163" y="4474613"/>
              <a:ext cx="16305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436" name="Straight Connector 29">
            <a:extLst>
              <a:ext uri="{FF2B5EF4-FFF2-40B4-BE49-F238E27FC236}">
                <a16:creationId xmlns:a16="http://schemas.microsoft.com/office/drawing/2014/main" id="{D77678FE-3A6C-458A-92DD-415DC65A0DAB}"/>
              </a:ext>
            </a:extLst>
          </p:cNvPr>
          <p:cNvCxnSpPr>
            <a:endCxn id="417" idx="0"/>
          </p:cNvCxnSpPr>
          <p:nvPr/>
        </p:nvCxnSpPr>
        <p:spPr>
          <a:xfrm>
            <a:off x="1796700" y="3331779"/>
            <a:ext cx="0" cy="471408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7" name="Group 32">
            <a:extLst>
              <a:ext uri="{FF2B5EF4-FFF2-40B4-BE49-F238E27FC236}">
                <a16:creationId xmlns:a16="http://schemas.microsoft.com/office/drawing/2014/main" id="{5C630F55-333D-4BD6-A6EB-88C020A2592F}"/>
              </a:ext>
            </a:extLst>
          </p:cNvPr>
          <p:cNvGrpSpPr/>
          <p:nvPr/>
        </p:nvGrpSpPr>
        <p:grpSpPr>
          <a:xfrm>
            <a:off x="5286217" y="4510541"/>
            <a:ext cx="1630533" cy="1138774"/>
            <a:chOff x="205163" y="4166836"/>
            <a:chExt cx="1630533" cy="1138774"/>
          </a:xfrm>
        </p:grpSpPr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32B3D214-2E07-47BC-ADB4-812F1DFA37DB}"/>
                </a:ext>
              </a:extLst>
            </p:cNvPr>
            <p:cNvSpPr txBox="1"/>
            <p:nvPr/>
          </p:nvSpPr>
          <p:spPr>
            <a:xfrm>
              <a:off x="205164" y="4166836"/>
              <a:ext cx="16305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2017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CAA3236E-06D9-4200-82C1-CA6E8827BB16}"/>
                </a:ext>
              </a:extLst>
            </p:cNvPr>
            <p:cNvSpPr txBox="1"/>
            <p:nvPr/>
          </p:nvSpPr>
          <p:spPr>
            <a:xfrm>
              <a:off x="205163" y="4474613"/>
              <a:ext cx="16305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40" name="Group 35">
            <a:extLst>
              <a:ext uri="{FF2B5EF4-FFF2-40B4-BE49-F238E27FC236}">
                <a16:creationId xmlns:a16="http://schemas.microsoft.com/office/drawing/2014/main" id="{4ECB998E-A0D6-42F0-A443-B0C34689CD9D}"/>
              </a:ext>
            </a:extLst>
          </p:cNvPr>
          <p:cNvGrpSpPr/>
          <p:nvPr/>
        </p:nvGrpSpPr>
        <p:grpSpPr>
          <a:xfrm>
            <a:off x="9577191" y="4510541"/>
            <a:ext cx="1630533" cy="1138774"/>
            <a:chOff x="205163" y="4166836"/>
            <a:chExt cx="1630533" cy="1138774"/>
          </a:xfrm>
        </p:grpSpPr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E6A23AF4-0D0D-43CD-B7BB-35FE08BCEE99}"/>
                </a:ext>
              </a:extLst>
            </p:cNvPr>
            <p:cNvSpPr txBox="1"/>
            <p:nvPr/>
          </p:nvSpPr>
          <p:spPr>
            <a:xfrm>
              <a:off x="205164" y="4166836"/>
              <a:ext cx="16305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2019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85960A09-3449-4463-AFB2-9711716592E8}"/>
                </a:ext>
              </a:extLst>
            </p:cNvPr>
            <p:cNvSpPr txBox="1"/>
            <p:nvPr/>
          </p:nvSpPr>
          <p:spPr>
            <a:xfrm>
              <a:off x="205163" y="4474613"/>
              <a:ext cx="16305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43" name="Oval 38">
            <a:extLst>
              <a:ext uri="{FF2B5EF4-FFF2-40B4-BE49-F238E27FC236}">
                <a16:creationId xmlns:a16="http://schemas.microsoft.com/office/drawing/2014/main" id="{193DEFF9-B5AF-4E7D-9D89-034B37B15390}"/>
              </a:ext>
            </a:extLst>
          </p:cNvPr>
          <p:cNvSpPr/>
          <p:nvPr/>
        </p:nvSpPr>
        <p:spPr>
          <a:xfrm>
            <a:off x="5038992" y="2169190"/>
            <a:ext cx="856202" cy="856202"/>
          </a:xfrm>
          <a:prstGeom prst="ellipse">
            <a:avLst/>
          </a:prstGeom>
          <a:solidFill>
            <a:schemeClr val="bg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D375F572-B0D0-47C2-91C4-D56F268F3539}"/>
              </a:ext>
            </a:extLst>
          </p:cNvPr>
          <p:cNvSpPr txBox="1"/>
          <p:nvPr/>
        </p:nvSpPr>
        <p:spPr>
          <a:xfrm>
            <a:off x="6020159" y="2227959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cxnSp>
        <p:nvCxnSpPr>
          <p:cNvPr id="445" name="Straight Connector 40">
            <a:extLst>
              <a:ext uri="{FF2B5EF4-FFF2-40B4-BE49-F238E27FC236}">
                <a16:creationId xmlns:a16="http://schemas.microsoft.com/office/drawing/2014/main" id="{2B59DE8A-3FA0-49F9-8B0B-E46C96581137}"/>
              </a:ext>
            </a:extLst>
          </p:cNvPr>
          <p:cNvCxnSpPr>
            <a:endCxn id="423" idx="0"/>
          </p:cNvCxnSpPr>
          <p:nvPr/>
        </p:nvCxnSpPr>
        <p:spPr>
          <a:xfrm>
            <a:off x="5612546" y="3187763"/>
            <a:ext cx="488937" cy="615424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Oval 47">
            <a:extLst>
              <a:ext uri="{FF2B5EF4-FFF2-40B4-BE49-F238E27FC236}">
                <a16:creationId xmlns:a16="http://schemas.microsoft.com/office/drawing/2014/main" id="{6BEA980C-EBC6-44F1-B330-322DB0F2C0A0}"/>
              </a:ext>
            </a:extLst>
          </p:cNvPr>
          <p:cNvSpPr/>
          <p:nvPr/>
        </p:nvSpPr>
        <p:spPr>
          <a:xfrm>
            <a:off x="7894580" y="2169190"/>
            <a:ext cx="856202" cy="856202"/>
          </a:xfrm>
          <a:prstGeom prst="ellipse">
            <a:avLst/>
          </a:prstGeom>
          <a:solidFill>
            <a:schemeClr val="bg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BAB15937-FEEE-4EFA-A554-71EF927E41C0}"/>
              </a:ext>
            </a:extLst>
          </p:cNvPr>
          <p:cNvSpPr txBox="1"/>
          <p:nvPr/>
        </p:nvSpPr>
        <p:spPr>
          <a:xfrm>
            <a:off x="8886777" y="2227959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cxnSp>
        <p:nvCxnSpPr>
          <p:cNvPr id="448" name="Straight Connector 50">
            <a:extLst>
              <a:ext uri="{FF2B5EF4-FFF2-40B4-BE49-F238E27FC236}">
                <a16:creationId xmlns:a16="http://schemas.microsoft.com/office/drawing/2014/main" id="{658A4890-5FC7-4601-8E45-C703EDC19A54}"/>
              </a:ext>
            </a:extLst>
          </p:cNvPr>
          <p:cNvCxnSpPr>
            <a:endCxn id="429" idx="0"/>
          </p:cNvCxnSpPr>
          <p:nvPr/>
        </p:nvCxnSpPr>
        <p:spPr>
          <a:xfrm>
            <a:off x="10365823" y="3187763"/>
            <a:ext cx="0" cy="615424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>
            <a:extLst>
              <a:ext uri="{FF2B5EF4-FFF2-40B4-BE49-F238E27FC236}">
                <a16:creationId xmlns:a16="http://schemas.microsoft.com/office/drawing/2014/main" id="{6D4FF1A2-010B-43F7-8960-16AAEBEF8457}"/>
              </a:ext>
            </a:extLst>
          </p:cNvPr>
          <p:cNvSpPr txBox="1"/>
          <p:nvPr/>
        </p:nvSpPr>
        <p:spPr>
          <a:xfrm>
            <a:off x="3140731" y="3331780"/>
            <a:ext cx="16305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2016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50" name="TextBox 449">
            <a:extLst>
              <a:ext uri="{FF2B5EF4-FFF2-40B4-BE49-F238E27FC236}">
                <a16:creationId xmlns:a16="http://schemas.microsoft.com/office/drawing/2014/main" id="{3990548C-2AFF-488F-B0EF-B82A441A4DFD}"/>
              </a:ext>
            </a:extLst>
          </p:cNvPr>
          <p:cNvSpPr txBox="1"/>
          <p:nvPr/>
        </p:nvSpPr>
        <p:spPr>
          <a:xfrm>
            <a:off x="7431704" y="3341587"/>
            <a:ext cx="16305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2018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4AE9F3C0-808C-4F1B-A348-F0FF7E38CC72}"/>
              </a:ext>
            </a:extLst>
          </p:cNvPr>
          <p:cNvSpPr txBox="1"/>
          <p:nvPr/>
        </p:nvSpPr>
        <p:spPr>
          <a:xfrm>
            <a:off x="3312859" y="4510541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D3164A6F-A8A5-4CBF-9551-60B8816858B5}"/>
              </a:ext>
            </a:extLst>
          </p:cNvPr>
          <p:cNvSpPr txBox="1"/>
          <p:nvPr/>
        </p:nvSpPr>
        <p:spPr>
          <a:xfrm>
            <a:off x="7603832" y="4522628"/>
            <a:ext cx="1286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 Templates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53" name="Block Arc 14">
            <a:extLst>
              <a:ext uri="{FF2B5EF4-FFF2-40B4-BE49-F238E27FC236}">
                <a16:creationId xmlns:a16="http://schemas.microsoft.com/office/drawing/2014/main" id="{37D63138-1682-4278-938E-E252982FDED3}"/>
              </a:ext>
            </a:extLst>
          </p:cNvPr>
          <p:cNvSpPr/>
          <p:nvPr/>
        </p:nvSpPr>
        <p:spPr>
          <a:xfrm rot="16200000">
            <a:off x="5273797" y="2403868"/>
            <a:ext cx="386591" cy="38684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54" name="Rectangle 16">
            <a:extLst>
              <a:ext uri="{FF2B5EF4-FFF2-40B4-BE49-F238E27FC236}">
                <a16:creationId xmlns:a16="http://schemas.microsoft.com/office/drawing/2014/main" id="{2945F7D5-10A2-4E4A-8892-9CBB88CB770B}"/>
              </a:ext>
            </a:extLst>
          </p:cNvPr>
          <p:cNvSpPr/>
          <p:nvPr/>
        </p:nvSpPr>
        <p:spPr>
          <a:xfrm rot="2700000">
            <a:off x="2492816" y="236578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5" name="Freeform 18">
            <a:extLst>
              <a:ext uri="{FF2B5EF4-FFF2-40B4-BE49-F238E27FC236}">
                <a16:creationId xmlns:a16="http://schemas.microsoft.com/office/drawing/2014/main" id="{C66C7E94-F013-49EA-B6E1-80FAFD5002AF}"/>
              </a:ext>
            </a:extLst>
          </p:cNvPr>
          <p:cNvSpPr/>
          <p:nvPr/>
        </p:nvSpPr>
        <p:spPr>
          <a:xfrm>
            <a:off x="8108962" y="2411030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79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2018-04-25T07:39:55Z</dcterms:modified>
</cp:coreProperties>
</file>