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cxnSp>
        <p:nvCxnSpPr>
          <p:cNvPr id="285" name="Straight Connector 3">
            <a:extLst>
              <a:ext uri="{FF2B5EF4-FFF2-40B4-BE49-F238E27FC236}">
                <a16:creationId xmlns:a16="http://schemas.microsoft.com/office/drawing/2014/main" id="{5D03CF75-F6E5-4127-8039-AE0DE53343CF}"/>
              </a:ext>
            </a:extLst>
          </p:cNvPr>
          <p:cNvCxnSpPr>
            <a:cxnSpLocks/>
          </p:cNvCxnSpPr>
          <p:nvPr/>
        </p:nvCxnSpPr>
        <p:spPr>
          <a:xfrm flipH="1">
            <a:off x="879232" y="3959744"/>
            <a:ext cx="10454053" cy="0"/>
          </a:xfrm>
          <a:prstGeom prst="line">
            <a:avLst/>
          </a:prstGeom>
          <a:ln w="19050">
            <a:solidFill>
              <a:schemeClr val="accent1"/>
            </a:solidFill>
            <a:headEnd type="triangl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Straight Connector 8">
            <a:extLst>
              <a:ext uri="{FF2B5EF4-FFF2-40B4-BE49-F238E27FC236}">
                <a16:creationId xmlns:a16="http://schemas.microsoft.com/office/drawing/2014/main" id="{08641CD6-325E-4EBE-9F49-95F4793A07BB}"/>
              </a:ext>
            </a:extLst>
          </p:cNvPr>
          <p:cNvCxnSpPr/>
          <p:nvPr/>
        </p:nvCxnSpPr>
        <p:spPr>
          <a:xfrm>
            <a:off x="1246738" y="3959746"/>
            <a:ext cx="0" cy="1344149"/>
          </a:xfrm>
          <a:prstGeom prst="line">
            <a:avLst/>
          </a:prstGeom>
          <a:ln w="19050">
            <a:solidFill>
              <a:schemeClr val="accent2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Straight Connector 12">
            <a:extLst>
              <a:ext uri="{FF2B5EF4-FFF2-40B4-BE49-F238E27FC236}">
                <a16:creationId xmlns:a16="http://schemas.microsoft.com/office/drawing/2014/main" id="{2A742DE0-8998-413E-8B5A-8D9CA53E9938}"/>
              </a:ext>
            </a:extLst>
          </p:cNvPr>
          <p:cNvCxnSpPr/>
          <p:nvPr/>
        </p:nvCxnSpPr>
        <p:spPr>
          <a:xfrm>
            <a:off x="4559552" y="3974476"/>
            <a:ext cx="0" cy="1344149"/>
          </a:xfrm>
          <a:prstGeom prst="line">
            <a:avLst/>
          </a:prstGeom>
          <a:ln w="19050">
            <a:solidFill>
              <a:schemeClr val="accent4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Straight Connector 13">
            <a:extLst>
              <a:ext uri="{FF2B5EF4-FFF2-40B4-BE49-F238E27FC236}">
                <a16:creationId xmlns:a16="http://schemas.microsoft.com/office/drawing/2014/main" id="{32EF7E9C-FAE1-4FFF-8452-3EE2CEDAFACF}"/>
              </a:ext>
            </a:extLst>
          </p:cNvPr>
          <p:cNvCxnSpPr/>
          <p:nvPr/>
        </p:nvCxnSpPr>
        <p:spPr>
          <a:xfrm>
            <a:off x="7872366" y="3968887"/>
            <a:ext cx="0" cy="1344149"/>
          </a:xfrm>
          <a:prstGeom prst="line">
            <a:avLst/>
          </a:prstGeom>
          <a:ln w="19050">
            <a:solidFill>
              <a:schemeClr val="accent6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Straight Connector 14">
            <a:extLst>
              <a:ext uri="{FF2B5EF4-FFF2-40B4-BE49-F238E27FC236}">
                <a16:creationId xmlns:a16="http://schemas.microsoft.com/office/drawing/2014/main" id="{485ED67A-A45C-43E8-8141-114BC700C1DB}"/>
              </a:ext>
            </a:extLst>
          </p:cNvPr>
          <p:cNvCxnSpPr/>
          <p:nvPr/>
        </p:nvCxnSpPr>
        <p:spPr>
          <a:xfrm>
            <a:off x="2903145" y="2620167"/>
            <a:ext cx="0" cy="1344149"/>
          </a:xfrm>
          <a:prstGeom prst="line">
            <a:avLst/>
          </a:prstGeom>
          <a:ln w="19050">
            <a:solidFill>
              <a:schemeClr val="accent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Straight Connector 15">
            <a:extLst>
              <a:ext uri="{FF2B5EF4-FFF2-40B4-BE49-F238E27FC236}">
                <a16:creationId xmlns:a16="http://schemas.microsoft.com/office/drawing/2014/main" id="{350C2CDB-7F8E-4523-B55F-565987D79858}"/>
              </a:ext>
            </a:extLst>
          </p:cNvPr>
          <p:cNvCxnSpPr/>
          <p:nvPr/>
        </p:nvCxnSpPr>
        <p:spPr>
          <a:xfrm>
            <a:off x="6215959" y="2624738"/>
            <a:ext cx="0" cy="1344149"/>
          </a:xfrm>
          <a:prstGeom prst="line">
            <a:avLst/>
          </a:prstGeom>
          <a:ln w="19050">
            <a:solidFill>
              <a:schemeClr val="accent3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Straight Connector 16">
            <a:extLst>
              <a:ext uri="{FF2B5EF4-FFF2-40B4-BE49-F238E27FC236}">
                <a16:creationId xmlns:a16="http://schemas.microsoft.com/office/drawing/2014/main" id="{3CAD2BD5-FB61-4B86-955C-87F94E1C7C92}"/>
              </a:ext>
            </a:extLst>
          </p:cNvPr>
          <p:cNvCxnSpPr/>
          <p:nvPr/>
        </p:nvCxnSpPr>
        <p:spPr>
          <a:xfrm>
            <a:off x="9528771" y="2629308"/>
            <a:ext cx="0" cy="1344149"/>
          </a:xfrm>
          <a:prstGeom prst="line">
            <a:avLst/>
          </a:prstGeom>
          <a:ln w="19050">
            <a:solidFill>
              <a:schemeClr val="accent5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2" name="TextBox 291">
            <a:extLst>
              <a:ext uri="{FF2B5EF4-FFF2-40B4-BE49-F238E27FC236}">
                <a16:creationId xmlns:a16="http://schemas.microsoft.com/office/drawing/2014/main" id="{FB684DBA-37BB-433A-B87F-A708FE525BD4}"/>
              </a:ext>
            </a:extLst>
          </p:cNvPr>
          <p:cNvSpPr txBox="1"/>
          <p:nvPr/>
        </p:nvSpPr>
        <p:spPr>
          <a:xfrm>
            <a:off x="2471352" y="2058615"/>
            <a:ext cx="864095" cy="369332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1"/>
                </a:solidFill>
                <a:cs typeface="Arial" pitchFamily="34" charset="0"/>
              </a:rPr>
              <a:t>2015</a:t>
            </a:r>
            <a:endParaRPr lang="ko-KR" altLang="en-US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293" name="Group 4">
            <a:extLst>
              <a:ext uri="{FF2B5EF4-FFF2-40B4-BE49-F238E27FC236}">
                <a16:creationId xmlns:a16="http://schemas.microsoft.com/office/drawing/2014/main" id="{889F9ADB-6E5A-40AB-8B48-7A3275C9BC2D}"/>
              </a:ext>
            </a:extLst>
          </p:cNvPr>
          <p:cNvGrpSpPr/>
          <p:nvPr/>
        </p:nvGrpSpPr>
        <p:grpSpPr>
          <a:xfrm>
            <a:off x="3024811" y="2671266"/>
            <a:ext cx="1681201" cy="1083701"/>
            <a:chOff x="2530760" y="2691694"/>
            <a:chExt cx="1681201" cy="1083701"/>
          </a:xfrm>
        </p:grpSpPr>
        <p:sp>
          <p:nvSpPr>
            <p:cNvPr id="294" name="TextBox 293">
              <a:extLst>
                <a:ext uri="{FF2B5EF4-FFF2-40B4-BE49-F238E27FC236}">
                  <a16:creationId xmlns:a16="http://schemas.microsoft.com/office/drawing/2014/main" id="{ABF99EAB-32DE-4B70-A455-42358F30B835}"/>
                </a:ext>
              </a:extLst>
            </p:cNvPr>
            <p:cNvSpPr txBox="1"/>
            <p:nvPr/>
          </p:nvSpPr>
          <p:spPr>
            <a:xfrm>
              <a:off x="2530760" y="2944398"/>
              <a:ext cx="168120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5" name="TextBox 294">
              <a:extLst>
                <a:ext uri="{FF2B5EF4-FFF2-40B4-BE49-F238E27FC236}">
                  <a16:creationId xmlns:a16="http://schemas.microsoft.com/office/drawing/2014/main" id="{2656A896-0707-459E-ABE0-989D724FDCFA}"/>
                </a:ext>
              </a:extLst>
            </p:cNvPr>
            <p:cNvSpPr txBox="1"/>
            <p:nvPr/>
          </p:nvSpPr>
          <p:spPr>
            <a:xfrm>
              <a:off x="2530760" y="2691694"/>
              <a:ext cx="1681201" cy="307777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sp>
        <p:nvSpPr>
          <p:cNvPr id="296" name="TextBox 295">
            <a:extLst>
              <a:ext uri="{FF2B5EF4-FFF2-40B4-BE49-F238E27FC236}">
                <a16:creationId xmlns:a16="http://schemas.microsoft.com/office/drawing/2014/main" id="{E899EC3A-ED80-47D2-8493-5C0B9C15D6CC}"/>
              </a:ext>
            </a:extLst>
          </p:cNvPr>
          <p:cNvSpPr txBox="1"/>
          <p:nvPr/>
        </p:nvSpPr>
        <p:spPr>
          <a:xfrm>
            <a:off x="5784674" y="2074782"/>
            <a:ext cx="864095" cy="369332"/>
          </a:xfrm>
          <a:prstGeom prst="rect">
            <a:avLst/>
          </a:prstGeom>
          <a:noFill/>
          <a:ln w="12700">
            <a:solidFill>
              <a:schemeClr val="accent3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3"/>
                </a:solidFill>
                <a:cs typeface="Arial" pitchFamily="34" charset="0"/>
              </a:rPr>
              <a:t>2017</a:t>
            </a:r>
            <a:endParaRPr lang="ko-KR" altLang="en-US" b="1" dirty="0">
              <a:solidFill>
                <a:schemeClr val="accent3"/>
              </a:solidFill>
              <a:cs typeface="Arial" pitchFamily="34" charset="0"/>
            </a:endParaRPr>
          </a:p>
        </p:txBody>
      </p:sp>
      <p:grpSp>
        <p:nvGrpSpPr>
          <p:cNvPr id="297" name="Group 5">
            <a:extLst>
              <a:ext uri="{FF2B5EF4-FFF2-40B4-BE49-F238E27FC236}">
                <a16:creationId xmlns:a16="http://schemas.microsoft.com/office/drawing/2014/main" id="{7AD114DC-D0D2-48E2-9944-EF5B324BF30D}"/>
              </a:ext>
            </a:extLst>
          </p:cNvPr>
          <p:cNvGrpSpPr/>
          <p:nvPr/>
        </p:nvGrpSpPr>
        <p:grpSpPr>
          <a:xfrm>
            <a:off x="6353881" y="2687432"/>
            <a:ext cx="1681201" cy="1083701"/>
            <a:chOff x="4698620" y="2707860"/>
            <a:chExt cx="1681201" cy="1083701"/>
          </a:xfrm>
        </p:grpSpPr>
        <p:sp>
          <p:nvSpPr>
            <p:cNvPr id="298" name="TextBox 297">
              <a:extLst>
                <a:ext uri="{FF2B5EF4-FFF2-40B4-BE49-F238E27FC236}">
                  <a16:creationId xmlns:a16="http://schemas.microsoft.com/office/drawing/2014/main" id="{CCF6D5BA-CCE5-4316-B49B-FEC0C239EE71}"/>
                </a:ext>
              </a:extLst>
            </p:cNvPr>
            <p:cNvSpPr txBox="1"/>
            <p:nvPr/>
          </p:nvSpPr>
          <p:spPr>
            <a:xfrm>
              <a:off x="4698620" y="2960564"/>
              <a:ext cx="168120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9" name="TextBox 298">
              <a:extLst>
                <a:ext uri="{FF2B5EF4-FFF2-40B4-BE49-F238E27FC236}">
                  <a16:creationId xmlns:a16="http://schemas.microsoft.com/office/drawing/2014/main" id="{0B07DDF2-6881-4D41-AE40-701276908DB0}"/>
                </a:ext>
              </a:extLst>
            </p:cNvPr>
            <p:cNvSpPr txBox="1"/>
            <p:nvPr/>
          </p:nvSpPr>
          <p:spPr>
            <a:xfrm>
              <a:off x="4698620" y="2707860"/>
              <a:ext cx="1681201" cy="307777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sp>
        <p:nvSpPr>
          <p:cNvPr id="300" name="TextBox 299">
            <a:extLst>
              <a:ext uri="{FF2B5EF4-FFF2-40B4-BE49-F238E27FC236}">
                <a16:creationId xmlns:a16="http://schemas.microsoft.com/office/drawing/2014/main" id="{C332EEFF-ED3E-40FE-8CE7-EE48C7C61911}"/>
              </a:ext>
            </a:extLst>
          </p:cNvPr>
          <p:cNvSpPr txBox="1"/>
          <p:nvPr/>
        </p:nvSpPr>
        <p:spPr>
          <a:xfrm>
            <a:off x="9097996" y="2090948"/>
            <a:ext cx="864095" cy="369332"/>
          </a:xfrm>
          <a:prstGeom prst="rect">
            <a:avLst/>
          </a:prstGeom>
          <a:solidFill>
            <a:schemeClr val="accent5"/>
          </a:solidFill>
          <a:ln w="12700">
            <a:solidFill>
              <a:schemeClr val="accent5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2019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301" name="Group 6">
            <a:extLst>
              <a:ext uri="{FF2B5EF4-FFF2-40B4-BE49-F238E27FC236}">
                <a16:creationId xmlns:a16="http://schemas.microsoft.com/office/drawing/2014/main" id="{01AA10CE-CA84-48F4-BEEE-00233BF14715}"/>
              </a:ext>
            </a:extLst>
          </p:cNvPr>
          <p:cNvGrpSpPr/>
          <p:nvPr/>
        </p:nvGrpSpPr>
        <p:grpSpPr>
          <a:xfrm>
            <a:off x="9682950" y="2703599"/>
            <a:ext cx="1681201" cy="1083701"/>
            <a:chOff x="6866480" y="2724027"/>
            <a:chExt cx="1681201" cy="1083701"/>
          </a:xfrm>
        </p:grpSpPr>
        <p:sp>
          <p:nvSpPr>
            <p:cNvPr id="302" name="TextBox 301">
              <a:extLst>
                <a:ext uri="{FF2B5EF4-FFF2-40B4-BE49-F238E27FC236}">
                  <a16:creationId xmlns:a16="http://schemas.microsoft.com/office/drawing/2014/main" id="{FBBAF3DD-4C9F-41F2-A5A7-0ABF0BFE6A04}"/>
                </a:ext>
              </a:extLst>
            </p:cNvPr>
            <p:cNvSpPr txBox="1"/>
            <p:nvPr/>
          </p:nvSpPr>
          <p:spPr>
            <a:xfrm>
              <a:off x="6866480" y="2976731"/>
              <a:ext cx="168120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03" name="TextBox 302">
              <a:extLst>
                <a:ext uri="{FF2B5EF4-FFF2-40B4-BE49-F238E27FC236}">
                  <a16:creationId xmlns:a16="http://schemas.microsoft.com/office/drawing/2014/main" id="{4F3835D2-E2D0-455C-82CF-7056EEB77E24}"/>
                </a:ext>
              </a:extLst>
            </p:cNvPr>
            <p:cNvSpPr txBox="1"/>
            <p:nvPr/>
          </p:nvSpPr>
          <p:spPr>
            <a:xfrm>
              <a:off x="6866480" y="2724027"/>
              <a:ext cx="1681201" cy="307777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5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  <p:sp>
        <p:nvSpPr>
          <p:cNvPr id="304" name="TextBox 303">
            <a:extLst>
              <a:ext uri="{FF2B5EF4-FFF2-40B4-BE49-F238E27FC236}">
                <a16:creationId xmlns:a16="http://schemas.microsoft.com/office/drawing/2014/main" id="{CEA15CF9-8A71-48DA-892B-F1EFCFF9E734}"/>
              </a:ext>
            </a:extLst>
          </p:cNvPr>
          <p:cNvSpPr txBox="1"/>
          <p:nvPr/>
        </p:nvSpPr>
        <p:spPr>
          <a:xfrm>
            <a:off x="814691" y="5514999"/>
            <a:ext cx="864095" cy="369332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2"/>
                </a:solidFill>
                <a:cs typeface="Arial" pitchFamily="34" charset="0"/>
              </a:rPr>
              <a:t>2014</a:t>
            </a:r>
            <a:endParaRPr lang="ko-KR" altLang="en-US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305" name="Group 2">
            <a:extLst>
              <a:ext uri="{FF2B5EF4-FFF2-40B4-BE49-F238E27FC236}">
                <a16:creationId xmlns:a16="http://schemas.microsoft.com/office/drawing/2014/main" id="{CB69AD89-6B70-4BBF-B34F-A33B952A3D50}"/>
              </a:ext>
            </a:extLst>
          </p:cNvPr>
          <p:cNvGrpSpPr/>
          <p:nvPr/>
        </p:nvGrpSpPr>
        <p:grpSpPr>
          <a:xfrm>
            <a:off x="1360276" y="4214625"/>
            <a:ext cx="1681201" cy="1083702"/>
            <a:chOff x="1418889" y="4287806"/>
            <a:chExt cx="1681201" cy="1083702"/>
          </a:xfrm>
        </p:grpSpPr>
        <p:sp>
          <p:nvSpPr>
            <p:cNvPr id="306" name="TextBox 305">
              <a:extLst>
                <a:ext uri="{FF2B5EF4-FFF2-40B4-BE49-F238E27FC236}">
                  <a16:creationId xmlns:a16="http://schemas.microsoft.com/office/drawing/2014/main" id="{6FFA470F-7A7B-4677-8ADB-4CF946B5FE2D}"/>
                </a:ext>
              </a:extLst>
            </p:cNvPr>
            <p:cNvSpPr txBox="1"/>
            <p:nvPr/>
          </p:nvSpPr>
          <p:spPr>
            <a:xfrm>
              <a:off x="1418889" y="4540511"/>
              <a:ext cx="168120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07" name="TextBox 306">
              <a:extLst>
                <a:ext uri="{FF2B5EF4-FFF2-40B4-BE49-F238E27FC236}">
                  <a16:creationId xmlns:a16="http://schemas.microsoft.com/office/drawing/2014/main" id="{7B7D0E0A-0F65-4F69-8298-DC97A3F04774}"/>
                </a:ext>
              </a:extLst>
            </p:cNvPr>
            <p:cNvSpPr txBox="1"/>
            <p:nvPr/>
          </p:nvSpPr>
          <p:spPr>
            <a:xfrm>
              <a:off x="1418889" y="4287806"/>
              <a:ext cx="1681201" cy="307777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sp>
        <p:nvSpPr>
          <p:cNvPr id="308" name="TextBox 307">
            <a:extLst>
              <a:ext uri="{FF2B5EF4-FFF2-40B4-BE49-F238E27FC236}">
                <a16:creationId xmlns:a16="http://schemas.microsoft.com/office/drawing/2014/main" id="{F34B9193-8EAD-43A1-B7F1-B182FFD9AE46}"/>
              </a:ext>
            </a:extLst>
          </p:cNvPr>
          <p:cNvSpPr txBox="1"/>
          <p:nvPr/>
        </p:nvSpPr>
        <p:spPr>
          <a:xfrm>
            <a:off x="4128013" y="5514999"/>
            <a:ext cx="864095" cy="369332"/>
          </a:xfrm>
          <a:prstGeom prst="rect">
            <a:avLst/>
          </a:prstGeom>
          <a:noFill/>
          <a:ln w="12700">
            <a:solidFill>
              <a:schemeClr val="accent4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4"/>
                </a:solidFill>
                <a:cs typeface="Arial" pitchFamily="34" charset="0"/>
              </a:rPr>
              <a:t>2016</a:t>
            </a:r>
            <a:endParaRPr lang="ko-KR" altLang="en-US" b="1" dirty="0">
              <a:solidFill>
                <a:schemeClr val="accent4"/>
              </a:solidFill>
              <a:cs typeface="Arial" pitchFamily="34" charset="0"/>
            </a:endParaRPr>
          </a:p>
        </p:txBody>
      </p:sp>
      <p:grpSp>
        <p:nvGrpSpPr>
          <p:cNvPr id="309" name="Group 7">
            <a:extLst>
              <a:ext uri="{FF2B5EF4-FFF2-40B4-BE49-F238E27FC236}">
                <a16:creationId xmlns:a16="http://schemas.microsoft.com/office/drawing/2014/main" id="{EFD50166-C56E-4263-8A66-FC140DFCF4D0}"/>
              </a:ext>
            </a:extLst>
          </p:cNvPr>
          <p:cNvGrpSpPr/>
          <p:nvPr/>
        </p:nvGrpSpPr>
        <p:grpSpPr>
          <a:xfrm>
            <a:off x="4689346" y="4214625"/>
            <a:ext cx="1681201" cy="1083702"/>
            <a:chOff x="3584592" y="4287806"/>
            <a:chExt cx="1681201" cy="1083702"/>
          </a:xfrm>
        </p:grpSpPr>
        <p:sp>
          <p:nvSpPr>
            <p:cNvPr id="310" name="TextBox 309">
              <a:extLst>
                <a:ext uri="{FF2B5EF4-FFF2-40B4-BE49-F238E27FC236}">
                  <a16:creationId xmlns:a16="http://schemas.microsoft.com/office/drawing/2014/main" id="{9A62B2F5-878E-473E-9BEA-A509E9F248F1}"/>
                </a:ext>
              </a:extLst>
            </p:cNvPr>
            <p:cNvSpPr txBox="1"/>
            <p:nvPr/>
          </p:nvSpPr>
          <p:spPr>
            <a:xfrm>
              <a:off x="3584592" y="4540511"/>
              <a:ext cx="168120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11" name="TextBox 310">
              <a:extLst>
                <a:ext uri="{FF2B5EF4-FFF2-40B4-BE49-F238E27FC236}">
                  <a16:creationId xmlns:a16="http://schemas.microsoft.com/office/drawing/2014/main" id="{AD2BDE1A-F3BB-45E1-B240-F27293D4668C}"/>
                </a:ext>
              </a:extLst>
            </p:cNvPr>
            <p:cNvSpPr txBox="1"/>
            <p:nvPr/>
          </p:nvSpPr>
          <p:spPr>
            <a:xfrm>
              <a:off x="3584592" y="4287806"/>
              <a:ext cx="1681201" cy="307777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sp>
        <p:nvSpPr>
          <p:cNvPr id="312" name="TextBox 311">
            <a:extLst>
              <a:ext uri="{FF2B5EF4-FFF2-40B4-BE49-F238E27FC236}">
                <a16:creationId xmlns:a16="http://schemas.microsoft.com/office/drawing/2014/main" id="{2F0A450C-DC96-4E8E-8A9A-A418B5D5D5BF}"/>
              </a:ext>
            </a:extLst>
          </p:cNvPr>
          <p:cNvSpPr txBox="1"/>
          <p:nvPr/>
        </p:nvSpPr>
        <p:spPr>
          <a:xfrm>
            <a:off x="7441335" y="5514999"/>
            <a:ext cx="864095" cy="369332"/>
          </a:xfrm>
          <a:prstGeom prst="rect">
            <a:avLst/>
          </a:prstGeom>
          <a:noFill/>
          <a:ln w="12700">
            <a:solidFill>
              <a:schemeClr val="accent6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6"/>
                </a:solidFill>
                <a:cs typeface="Arial" pitchFamily="34" charset="0"/>
              </a:rPr>
              <a:t>2018</a:t>
            </a:r>
            <a:endParaRPr lang="ko-KR" altLang="en-US" b="1" dirty="0">
              <a:solidFill>
                <a:schemeClr val="accent6"/>
              </a:solidFill>
              <a:cs typeface="Arial" pitchFamily="34" charset="0"/>
            </a:endParaRPr>
          </a:p>
        </p:txBody>
      </p:sp>
      <p:grpSp>
        <p:nvGrpSpPr>
          <p:cNvPr id="313" name="Group 9">
            <a:extLst>
              <a:ext uri="{FF2B5EF4-FFF2-40B4-BE49-F238E27FC236}">
                <a16:creationId xmlns:a16="http://schemas.microsoft.com/office/drawing/2014/main" id="{136A6EDB-B98B-4711-962C-AEF1D64ADEE4}"/>
              </a:ext>
            </a:extLst>
          </p:cNvPr>
          <p:cNvGrpSpPr/>
          <p:nvPr/>
        </p:nvGrpSpPr>
        <p:grpSpPr>
          <a:xfrm>
            <a:off x="8018416" y="4214625"/>
            <a:ext cx="1681201" cy="1083702"/>
            <a:chOff x="5750295" y="4287806"/>
            <a:chExt cx="1681201" cy="1083702"/>
          </a:xfrm>
        </p:grpSpPr>
        <p:sp>
          <p:nvSpPr>
            <p:cNvPr id="314" name="TextBox 313">
              <a:extLst>
                <a:ext uri="{FF2B5EF4-FFF2-40B4-BE49-F238E27FC236}">
                  <a16:creationId xmlns:a16="http://schemas.microsoft.com/office/drawing/2014/main" id="{6B6C7AEE-38AF-46E6-9B5D-1399D1EB154A}"/>
                </a:ext>
              </a:extLst>
            </p:cNvPr>
            <p:cNvSpPr txBox="1"/>
            <p:nvPr/>
          </p:nvSpPr>
          <p:spPr>
            <a:xfrm>
              <a:off x="5750295" y="4540511"/>
              <a:ext cx="168120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15" name="TextBox 314">
              <a:extLst>
                <a:ext uri="{FF2B5EF4-FFF2-40B4-BE49-F238E27FC236}">
                  <a16:creationId xmlns:a16="http://schemas.microsoft.com/office/drawing/2014/main" id="{FC2B1F07-17C7-4E9D-9594-DCC141BFEDF0}"/>
                </a:ext>
              </a:extLst>
            </p:cNvPr>
            <p:cNvSpPr txBox="1"/>
            <p:nvPr/>
          </p:nvSpPr>
          <p:spPr>
            <a:xfrm>
              <a:off x="5750295" y="4287806"/>
              <a:ext cx="1681201" cy="307777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6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6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11195</TotalTime>
  <Words>87</Words>
  <Application>Microsoft Office PowerPoint</Application>
  <PresentationFormat>와이드스크린</PresentationFormat>
  <Paragraphs>20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18</cp:revision>
  <dcterms:created xsi:type="dcterms:W3CDTF">2018-02-18T19:39:47Z</dcterms:created>
  <dcterms:modified xsi:type="dcterms:W3CDTF">2018-04-10T02:25:54Z</dcterms:modified>
</cp:coreProperties>
</file>