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28" name="Group 3">
            <a:extLst>
              <a:ext uri="{FF2B5EF4-FFF2-40B4-BE49-F238E27FC236}">
                <a16:creationId xmlns:a16="http://schemas.microsoft.com/office/drawing/2014/main" id="{B946EB16-5D38-4597-8FCF-8A113808A210}"/>
              </a:ext>
            </a:extLst>
          </p:cNvPr>
          <p:cNvGrpSpPr/>
          <p:nvPr/>
        </p:nvGrpSpPr>
        <p:grpSpPr>
          <a:xfrm>
            <a:off x="852856" y="2796313"/>
            <a:ext cx="2706482" cy="1008318"/>
            <a:chOff x="2079598" y="4324401"/>
            <a:chExt cx="3303211" cy="1008318"/>
          </a:xfrm>
        </p:grpSpPr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9AAE0F8B-BC66-4B19-AF00-90BC1B7DDC44}"/>
                </a:ext>
              </a:extLst>
            </p:cNvPr>
            <p:cNvSpPr txBox="1"/>
            <p:nvPr/>
          </p:nvSpPr>
          <p:spPr>
            <a:xfrm>
              <a:off x="2098435" y="4501722"/>
              <a:ext cx="32557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230" name="TextBox 229">
              <a:extLst>
                <a:ext uri="{FF2B5EF4-FFF2-40B4-BE49-F238E27FC236}">
                  <a16:creationId xmlns:a16="http://schemas.microsoft.com/office/drawing/2014/main" id="{2BAED43E-61E2-4CD3-8986-766DBABB2258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1" name="Group 6">
            <a:extLst>
              <a:ext uri="{FF2B5EF4-FFF2-40B4-BE49-F238E27FC236}">
                <a16:creationId xmlns:a16="http://schemas.microsoft.com/office/drawing/2014/main" id="{43928643-4704-48CD-AC2B-CBE9E25B6DCE}"/>
              </a:ext>
            </a:extLst>
          </p:cNvPr>
          <p:cNvGrpSpPr/>
          <p:nvPr/>
        </p:nvGrpSpPr>
        <p:grpSpPr>
          <a:xfrm>
            <a:off x="4735642" y="2796313"/>
            <a:ext cx="2706482" cy="1008318"/>
            <a:chOff x="2079598" y="4324401"/>
            <a:chExt cx="3303211" cy="1008318"/>
          </a:xfrm>
        </p:grpSpPr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328B2FDB-7DA3-4B6E-8B90-AD96B222F8F2}"/>
                </a:ext>
              </a:extLst>
            </p:cNvPr>
            <p:cNvSpPr txBox="1"/>
            <p:nvPr/>
          </p:nvSpPr>
          <p:spPr>
            <a:xfrm>
              <a:off x="2098435" y="4501722"/>
              <a:ext cx="32557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B5620E34-D1F9-4BDF-A6D9-C6B93B5B029C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4" name="Group 9">
            <a:extLst>
              <a:ext uri="{FF2B5EF4-FFF2-40B4-BE49-F238E27FC236}">
                <a16:creationId xmlns:a16="http://schemas.microsoft.com/office/drawing/2014/main" id="{750189D3-8B24-4211-B98E-D54C4773EFFD}"/>
              </a:ext>
            </a:extLst>
          </p:cNvPr>
          <p:cNvGrpSpPr/>
          <p:nvPr/>
        </p:nvGrpSpPr>
        <p:grpSpPr>
          <a:xfrm>
            <a:off x="8627225" y="2796313"/>
            <a:ext cx="2706482" cy="1008318"/>
            <a:chOff x="2079598" y="4324401"/>
            <a:chExt cx="3303211" cy="1008318"/>
          </a:xfrm>
        </p:grpSpPr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84FA461B-D10C-49F6-9EDC-75A3DF2C1F47}"/>
                </a:ext>
              </a:extLst>
            </p:cNvPr>
            <p:cNvSpPr txBox="1"/>
            <p:nvPr/>
          </p:nvSpPr>
          <p:spPr>
            <a:xfrm>
              <a:off x="2098435" y="4501722"/>
              <a:ext cx="32557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AAE85219-00D6-4760-9119-47B293D4CD98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7" name="Group 12">
            <a:extLst>
              <a:ext uri="{FF2B5EF4-FFF2-40B4-BE49-F238E27FC236}">
                <a16:creationId xmlns:a16="http://schemas.microsoft.com/office/drawing/2014/main" id="{F62B5958-9923-47DB-84DB-7F7E86A897C0}"/>
              </a:ext>
            </a:extLst>
          </p:cNvPr>
          <p:cNvGrpSpPr/>
          <p:nvPr/>
        </p:nvGrpSpPr>
        <p:grpSpPr>
          <a:xfrm>
            <a:off x="852856" y="5093401"/>
            <a:ext cx="2706482" cy="1008318"/>
            <a:chOff x="2079598" y="4324401"/>
            <a:chExt cx="3303211" cy="1008318"/>
          </a:xfrm>
        </p:grpSpPr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9A238E32-AF21-4BA3-B573-DE09B3822286}"/>
                </a:ext>
              </a:extLst>
            </p:cNvPr>
            <p:cNvSpPr txBox="1"/>
            <p:nvPr/>
          </p:nvSpPr>
          <p:spPr>
            <a:xfrm>
              <a:off x="2098435" y="4501722"/>
              <a:ext cx="32557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ACF623C2-AF6E-4A1E-BD62-B15E0573D833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0" name="Group 15">
            <a:extLst>
              <a:ext uri="{FF2B5EF4-FFF2-40B4-BE49-F238E27FC236}">
                <a16:creationId xmlns:a16="http://schemas.microsoft.com/office/drawing/2014/main" id="{12F9042C-0E4A-4385-A630-EC0A5EE74D7C}"/>
              </a:ext>
            </a:extLst>
          </p:cNvPr>
          <p:cNvGrpSpPr/>
          <p:nvPr/>
        </p:nvGrpSpPr>
        <p:grpSpPr>
          <a:xfrm>
            <a:off x="4735642" y="5093401"/>
            <a:ext cx="2706482" cy="1008318"/>
            <a:chOff x="2079598" y="4324401"/>
            <a:chExt cx="3303211" cy="1008318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4FB0AEA1-4091-40E6-B116-486D9E1E97CA}"/>
                </a:ext>
              </a:extLst>
            </p:cNvPr>
            <p:cNvSpPr txBox="1"/>
            <p:nvPr/>
          </p:nvSpPr>
          <p:spPr>
            <a:xfrm>
              <a:off x="2098435" y="4501722"/>
              <a:ext cx="32557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DA9080BE-E03C-40B1-9868-17A89E47BB3B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3" name="Group 18">
            <a:extLst>
              <a:ext uri="{FF2B5EF4-FFF2-40B4-BE49-F238E27FC236}">
                <a16:creationId xmlns:a16="http://schemas.microsoft.com/office/drawing/2014/main" id="{B43AEEC4-60B6-4A3F-84B9-7259DF9B1F8D}"/>
              </a:ext>
            </a:extLst>
          </p:cNvPr>
          <p:cNvGrpSpPr/>
          <p:nvPr/>
        </p:nvGrpSpPr>
        <p:grpSpPr>
          <a:xfrm>
            <a:off x="8627225" y="5093401"/>
            <a:ext cx="2706482" cy="1008318"/>
            <a:chOff x="2079598" y="4324401"/>
            <a:chExt cx="3303211" cy="1008318"/>
          </a:xfrm>
        </p:grpSpPr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D374AA30-A47A-47BB-9B77-8C4E0CC7A585}"/>
                </a:ext>
              </a:extLst>
            </p:cNvPr>
            <p:cNvSpPr txBox="1"/>
            <p:nvPr/>
          </p:nvSpPr>
          <p:spPr>
            <a:xfrm>
              <a:off x="2098435" y="4501722"/>
              <a:ext cx="325572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4B75C6E0-4AE6-4DC2-89F4-32F58751C935}"/>
                </a:ext>
              </a:extLst>
            </p:cNvPr>
            <p:cNvSpPr txBox="1"/>
            <p:nvPr/>
          </p:nvSpPr>
          <p:spPr>
            <a:xfrm>
              <a:off x="2079598" y="4324401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6" name="자유형 176">
            <a:extLst>
              <a:ext uri="{FF2B5EF4-FFF2-40B4-BE49-F238E27FC236}">
                <a16:creationId xmlns:a16="http://schemas.microsoft.com/office/drawing/2014/main" id="{AE4DC7FD-9B94-4F87-93BF-53F120B00F46}"/>
              </a:ext>
            </a:extLst>
          </p:cNvPr>
          <p:cNvSpPr/>
          <p:nvPr/>
        </p:nvSpPr>
        <p:spPr>
          <a:xfrm>
            <a:off x="1880605" y="4264042"/>
            <a:ext cx="650985" cy="683255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7" name="Rectangle 9">
            <a:extLst>
              <a:ext uri="{FF2B5EF4-FFF2-40B4-BE49-F238E27FC236}">
                <a16:creationId xmlns:a16="http://schemas.microsoft.com/office/drawing/2014/main" id="{8D6B495A-92F2-4972-AA6C-41FC268D59A4}"/>
              </a:ext>
            </a:extLst>
          </p:cNvPr>
          <p:cNvSpPr/>
          <p:nvPr/>
        </p:nvSpPr>
        <p:spPr>
          <a:xfrm>
            <a:off x="9655188" y="4255689"/>
            <a:ext cx="650557" cy="649500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8" name="Isosceles Triangle 51">
            <a:extLst>
              <a:ext uri="{FF2B5EF4-FFF2-40B4-BE49-F238E27FC236}">
                <a16:creationId xmlns:a16="http://schemas.microsoft.com/office/drawing/2014/main" id="{72B3C436-9158-4C73-9AC1-DF2FFFA59341}"/>
              </a:ext>
            </a:extLst>
          </p:cNvPr>
          <p:cNvSpPr/>
          <p:nvPr/>
        </p:nvSpPr>
        <p:spPr>
          <a:xfrm>
            <a:off x="5797499" y="4438339"/>
            <a:ext cx="582768" cy="427346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9" name="Rounded Rectangle 32">
            <a:extLst>
              <a:ext uri="{FF2B5EF4-FFF2-40B4-BE49-F238E27FC236}">
                <a16:creationId xmlns:a16="http://schemas.microsoft.com/office/drawing/2014/main" id="{B9AA832D-E13E-4BC2-8260-A7602B8A3B0A}"/>
              </a:ext>
            </a:extLst>
          </p:cNvPr>
          <p:cNvSpPr/>
          <p:nvPr/>
        </p:nvSpPr>
        <p:spPr>
          <a:xfrm>
            <a:off x="5806603" y="1960034"/>
            <a:ext cx="564561" cy="56456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0" name="Rounded Rectangle 5">
            <a:extLst>
              <a:ext uri="{FF2B5EF4-FFF2-40B4-BE49-F238E27FC236}">
                <a16:creationId xmlns:a16="http://schemas.microsoft.com/office/drawing/2014/main" id="{91D8FC0D-D1C6-473A-97B1-06E8D76166A1}"/>
              </a:ext>
            </a:extLst>
          </p:cNvPr>
          <p:cNvSpPr/>
          <p:nvPr/>
        </p:nvSpPr>
        <p:spPr>
          <a:xfrm flipH="1">
            <a:off x="1863408" y="2054980"/>
            <a:ext cx="685378" cy="565395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1" name="Rectangle 16">
            <a:extLst>
              <a:ext uri="{FF2B5EF4-FFF2-40B4-BE49-F238E27FC236}">
                <a16:creationId xmlns:a16="http://schemas.microsoft.com/office/drawing/2014/main" id="{03459EE9-BC3C-4314-A4C3-636B19075AF2}"/>
              </a:ext>
            </a:extLst>
          </p:cNvPr>
          <p:cNvSpPr/>
          <p:nvPr/>
        </p:nvSpPr>
        <p:spPr>
          <a:xfrm>
            <a:off x="9635646" y="2064994"/>
            <a:ext cx="689641" cy="453242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188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2018-04-17T02:11:25Z</dcterms:modified>
</cp:coreProperties>
</file>