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6" name="Rectangle 2">
            <a:extLst>
              <a:ext uri="{FF2B5EF4-FFF2-40B4-BE49-F238E27FC236}">
                <a16:creationId xmlns:a16="http://schemas.microsoft.com/office/drawing/2014/main" id="{D09CC220-2CD7-4F27-B301-23C3F9BC5C60}"/>
              </a:ext>
            </a:extLst>
          </p:cNvPr>
          <p:cNvSpPr/>
          <p:nvPr/>
        </p:nvSpPr>
        <p:spPr>
          <a:xfrm rot="10800000">
            <a:off x="919340" y="1913153"/>
            <a:ext cx="5040000" cy="19080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Rectangle 3">
            <a:extLst>
              <a:ext uri="{FF2B5EF4-FFF2-40B4-BE49-F238E27FC236}">
                <a16:creationId xmlns:a16="http://schemas.microsoft.com/office/drawing/2014/main" id="{26B8FFFF-609F-47F0-B1D7-E3C211659A52}"/>
              </a:ext>
            </a:extLst>
          </p:cNvPr>
          <p:cNvSpPr/>
          <p:nvPr/>
        </p:nvSpPr>
        <p:spPr>
          <a:xfrm rot="10800000">
            <a:off x="919340" y="1913153"/>
            <a:ext cx="5040000" cy="54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Rectangle 4">
            <a:extLst>
              <a:ext uri="{FF2B5EF4-FFF2-40B4-BE49-F238E27FC236}">
                <a16:creationId xmlns:a16="http://schemas.microsoft.com/office/drawing/2014/main" id="{848AFE9C-66A4-478A-987C-5D1F20D62584}"/>
              </a:ext>
            </a:extLst>
          </p:cNvPr>
          <p:cNvSpPr/>
          <p:nvPr/>
        </p:nvSpPr>
        <p:spPr>
          <a:xfrm>
            <a:off x="6213336" y="1913153"/>
            <a:ext cx="5040000" cy="190800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Rectangle 5">
            <a:extLst>
              <a:ext uri="{FF2B5EF4-FFF2-40B4-BE49-F238E27FC236}">
                <a16:creationId xmlns:a16="http://schemas.microsoft.com/office/drawing/2014/main" id="{02BD1A78-10A9-41C7-B92A-A8BD985DAE67}"/>
              </a:ext>
            </a:extLst>
          </p:cNvPr>
          <p:cNvSpPr/>
          <p:nvPr/>
        </p:nvSpPr>
        <p:spPr>
          <a:xfrm>
            <a:off x="6213336" y="1913153"/>
            <a:ext cx="5040000" cy="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344F96A0-B1FA-437F-94DD-5F386C7D5D49}"/>
              </a:ext>
            </a:extLst>
          </p:cNvPr>
          <p:cNvSpPr/>
          <p:nvPr/>
        </p:nvSpPr>
        <p:spPr>
          <a:xfrm rot="10800000">
            <a:off x="927112" y="4112326"/>
            <a:ext cx="5040000" cy="19080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Rectangle 7">
            <a:extLst>
              <a:ext uri="{FF2B5EF4-FFF2-40B4-BE49-F238E27FC236}">
                <a16:creationId xmlns:a16="http://schemas.microsoft.com/office/drawing/2014/main" id="{D89603CF-B0C1-40AF-93FD-068A8948DBDA}"/>
              </a:ext>
            </a:extLst>
          </p:cNvPr>
          <p:cNvSpPr/>
          <p:nvPr/>
        </p:nvSpPr>
        <p:spPr>
          <a:xfrm rot="10800000">
            <a:off x="927112" y="5480326"/>
            <a:ext cx="5040000" cy="54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Rectangle 8">
            <a:extLst>
              <a:ext uri="{FF2B5EF4-FFF2-40B4-BE49-F238E27FC236}">
                <a16:creationId xmlns:a16="http://schemas.microsoft.com/office/drawing/2014/main" id="{E05765C1-43FA-4ADC-8A0D-09890585C67F}"/>
              </a:ext>
            </a:extLst>
          </p:cNvPr>
          <p:cNvSpPr/>
          <p:nvPr/>
        </p:nvSpPr>
        <p:spPr>
          <a:xfrm>
            <a:off x="6221108" y="4112326"/>
            <a:ext cx="5040000" cy="190800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8CDF803B-9F6B-4021-AF1F-B0D66FA17B9E}"/>
              </a:ext>
            </a:extLst>
          </p:cNvPr>
          <p:cNvSpPr/>
          <p:nvPr/>
        </p:nvSpPr>
        <p:spPr>
          <a:xfrm>
            <a:off x="6221108" y="5480326"/>
            <a:ext cx="5040000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422F6A1-AB6C-4CC3-ADA0-61C234C48134}"/>
              </a:ext>
            </a:extLst>
          </p:cNvPr>
          <p:cNvSpPr txBox="1"/>
          <p:nvPr/>
        </p:nvSpPr>
        <p:spPr>
          <a:xfrm>
            <a:off x="1265344" y="2620664"/>
            <a:ext cx="43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606DCCE-FC88-4FE9-AC26-75F078C45574}"/>
              </a:ext>
            </a:extLst>
          </p:cNvPr>
          <p:cNvSpPr txBox="1"/>
          <p:nvPr/>
        </p:nvSpPr>
        <p:spPr>
          <a:xfrm>
            <a:off x="6573336" y="2620664"/>
            <a:ext cx="43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B529F28-1039-4985-9B0F-1D2A5FD83C34}"/>
              </a:ext>
            </a:extLst>
          </p:cNvPr>
          <p:cNvSpPr txBox="1"/>
          <p:nvPr/>
        </p:nvSpPr>
        <p:spPr>
          <a:xfrm>
            <a:off x="1265344" y="4320003"/>
            <a:ext cx="43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471D649-00FA-4C63-B414-34B32D3F9C4B}"/>
              </a:ext>
            </a:extLst>
          </p:cNvPr>
          <p:cNvSpPr txBox="1"/>
          <p:nvPr/>
        </p:nvSpPr>
        <p:spPr>
          <a:xfrm>
            <a:off x="6573336" y="4320003"/>
            <a:ext cx="43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88" name="Group 14">
            <a:extLst>
              <a:ext uri="{FF2B5EF4-FFF2-40B4-BE49-F238E27FC236}">
                <a16:creationId xmlns:a16="http://schemas.microsoft.com/office/drawing/2014/main" id="{653B0F0D-7241-4B66-9F13-B547A77FE019}"/>
              </a:ext>
            </a:extLst>
          </p:cNvPr>
          <p:cNvGrpSpPr/>
          <p:nvPr/>
        </p:nvGrpSpPr>
        <p:grpSpPr>
          <a:xfrm>
            <a:off x="1265344" y="1914312"/>
            <a:ext cx="4347992" cy="493983"/>
            <a:chOff x="3233964" y="1954419"/>
            <a:chExt cx="2919934" cy="493983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E64682B6-F79F-4689-B40F-4BFCD5C7AD56}"/>
                </a:ext>
              </a:extLst>
            </p:cNvPr>
            <p:cNvSpPr txBox="1"/>
            <p:nvPr/>
          </p:nvSpPr>
          <p:spPr>
            <a:xfrm>
              <a:off x="3233964" y="1954419"/>
              <a:ext cx="29104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994F349-576D-4424-A4AB-4ACD0A06935B}"/>
                </a:ext>
              </a:extLst>
            </p:cNvPr>
            <p:cNvSpPr txBox="1"/>
            <p:nvPr/>
          </p:nvSpPr>
          <p:spPr>
            <a:xfrm>
              <a:off x="3243489" y="2171403"/>
              <a:ext cx="2910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17">
            <a:extLst>
              <a:ext uri="{FF2B5EF4-FFF2-40B4-BE49-F238E27FC236}">
                <a16:creationId xmlns:a16="http://schemas.microsoft.com/office/drawing/2014/main" id="{7579F26E-66E7-4554-9F86-5C69BFC1563F}"/>
              </a:ext>
            </a:extLst>
          </p:cNvPr>
          <p:cNvGrpSpPr/>
          <p:nvPr/>
        </p:nvGrpSpPr>
        <p:grpSpPr>
          <a:xfrm>
            <a:off x="6573336" y="1914312"/>
            <a:ext cx="4320000" cy="493983"/>
            <a:chOff x="3233964" y="1954419"/>
            <a:chExt cx="2919934" cy="493983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F1806B5B-B3B3-4415-B8B6-DA3E9ED4E2C2}"/>
                </a:ext>
              </a:extLst>
            </p:cNvPr>
            <p:cNvSpPr txBox="1"/>
            <p:nvPr/>
          </p:nvSpPr>
          <p:spPr>
            <a:xfrm>
              <a:off x="3233964" y="1954419"/>
              <a:ext cx="29104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7F55BB2-CC40-4495-824D-DBFAA381D82F}"/>
                </a:ext>
              </a:extLst>
            </p:cNvPr>
            <p:cNvSpPr txBox="1"/>
            <p:nvPr/>
          </p:nvSpPr>
          <p:spPr>
            <a:xfrm>
              <a:off x="3243489" y="2171403"/>
              <a:ext cx="2910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20">
            <a:extLst>
              <a:ext uri="{FF2B5EF4-FFF2-40B4-BE49-F238E27FC236}">
                <a16:creationId xmlns:a16="http://schemas.microsoft.com/office/drawing/2014/main" id="{C3D012B1-C320-4EF0-B352-022BCC13BEE2}"/>
              </a:ext>
            </a:extLst>
          </p:cNvPr>
          <p:cNvGrpSpPr/>
          <p:nvPr/>
        </p:nvGrpSpPr>
        <p:grpSpPr>
          <a:xfrm>
            <a:off x="1265344" y="5503335"/>
            <a:ext cx="4347992" cy="493983"/>
            <a:chOff x="3233964" y="1954419"/>
            <a:chExt cx="2919934" cy="493983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EFC6E6C-1054-4958-9F09-C996A3286A87}"/>
                </a:ext>
              </a:extLst>
            </p:cNvPr>
            <p:cNvSpPr txBox="1"/>
            <p:nvPr/>
          </p:nvSpPr>
          <p:spPr>
            <a:xfrm>
              <a:off x="3233964" y="1954419"/>
              <a:ext cx="29104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7AB2BC2F-C9B2-43B3-932C-C1AF9369251B}"/>
                </a:ext>
              </a:extLst>
            </p:cNvPr>
            <p:cNvSpPr txBox="1"/>
            <p:nvPr/>
          </p:nvSpPr>
          <p:spPr>
            <a:xfrm>
              <a:off x="3243489" y="2171403"/>
              <a:ext cx="2910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23">
            <a:extLst>
              <a:ext uri="{FF2B5EF4-FFF2-40B4-BE49-F238E27FC236}">
                <a16:creationId xmlns:a16="http://schemas.microsoft.com/office/drawing/2014/main" id="{B84FB714-91E3-4BFF-A4C8-2D222C55E8B7}"/>
              </a:ext>
            </a:extLst>
          </p:cNvPr>
          <p:cNvGrpSpPr/>
          <p:nvPr/>
        </p:nvGrpSpPr>
        <p:grpSpPr>
          <a:xfrm>
            <a:off x="6573336" y="5503335"/>
            <a:ext cx="4320000" cy="493983"/>
            <a:chOff x="3233964" y="1954419"/>
            <a:chExt cx="2919934" cy="493983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672B3734-9094-457E-973F-D9B073E125CB}"/>
                </a:ext>
              </a:extLst>
            </p:cNvPr>
            <p:cNvSpPr txBox="1"/>
            <p:nvPr/>
          </p:nvSpPr>
          <p:spPr>
            <a:xfrm>
              <a:off x="3233964" y="1954419"/>
              <a:ext cx="29104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DD89B37-84E4-44F5-B9E6-E55159ECEB32}"/>
                </a:ext>
              </a:extLst>
            </p:cNvPr>
            <p:cNvSpPr txBox="1"/>
            <p:nvPr/>
          </p:nvSpPr>
          <p:spPr>
            <a:xfrm>
              <a:off x="3243489" y="2171403"/>
              <a:ext cx="29104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11191</TotalTime>
  <Words>244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2018-04-13T02:34:31Z</dcterms:modified>
</cp:coreProperties>
</file>