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E80E256E-03BC-41F7-A2D7-0E39CBF607A0}"/>
              </a:ext>
            </a:extLst>
          </p:cNvPr>
          <p:cNvSpPr/>
          <p:nvPr/>
        </p:nvSpPr>
        <p:spPr>
          <a:xfrm>
            <a:off x="923378" y="1872534"/>
            <a:ext cx="3060000" cy="12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F26DAFD-5867-4B5B-A12F-9221F7944A77}"/>
              </a:ext>
            </a:extLst>
          </p:cNvPr>
          <p:cNvSpPr/>
          <p:nvPr/>
        </p:nvSpPr>
        <p:spPr>
          <a:xfrm>
            <a:off x="923378" y="3318079"/>
            <a:ext cx="3060000" cy="12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702790B4-55B3-4FE4-A77D-E008E2B6C6B1}"/>
              </a:ext>
            </a:extLst>
          </p:cNvPr>
          <p:cNvSpPr/>
          <p:nvPr/>
        </p:nvSpPr>
        <p:spPr>
          <a:xfrm>
            <a:off x="923378" y="4763624"/>
            <a:ext cx="3060000" cy="12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43B4A516-957D-4747-AF43-32C24A9A6556}"/>
              </a:ext>
            </a:extLst>
          </p:cNvPr>
          <p:cNvSpPr/>
          <p:nvPr/>
        </p:nvSpPr>
        <p:spPr>
          <a:xfrm>
            <a:off x="4386899" y="1872534"/>
            <a:ext cx="3060000" cy="12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CEACE5B1-9339-4ADD-8595-FD73C1977A65}"/>
              </a:ext>
            </a:extLst>
          </p:cNvPr>
          <p:cNvSpPr/>
          <p:nvPr/>
        </p:nvSpPr>
        <p:spPr>
          <a:xfrm>
            <a:off x="4386899" y="3318079"/>
            <a:ext cx="3060000" cy="12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Rectangle 7">
            <a:extLst>
              <a:ext uri="{FF2B5EF4-FFF2-40B4-BE49-F238E27FC236}">
                <a16:creationId xmlns:a16="http://schemas.microsoft.com/office/drawing/2014/main" id="{3C075A92-A193-4C28-A2B6-5FBE9ACAD74C}"/>
              </a:ext>
            </a:extLst>
          </p:cNvPr>
          <p:cNvSpPr/>
          <p:nvPr/>
        </p:nvSpPr>
        <p:spPr>
          <a:xfrm>
            <a:off x="4386899" y="4763624"/>
            <a:ext cx="3060000" cy="129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ounded Rectangle 8">
            <a:extLst>
              <a:ext uri="{FF2B5EF4-FFF2-40B4-BE49-F238E27FC236}">
                <a16:creationId xmlns:a16="http://schemas.microsoft.com/office/drawing/2014/main" id="{1A17D2D1-F2D9-4936-A8D5-9891CC196ABE}"/>
              </a:ext>
            </a:extLst>
          </p:cNvPr>
          <p:cNvSpPr/>
          <p:nvPr/>
        </p:nvSpPr>
        <p:spPr>
          <a:xfrm>
            <a:off x="7850421" y="1872535"/>
            <a:ext cx="3360503" cy="4187089"/>
          </a:xfrm>
          <a:prstGeom prst="roundRect">
            <a:avLst>
              <a:gd name="adj" fmla="val 9056"/>
            </a:avLst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Round Same Side Corner Rectangle 9">
            <a:extLst>
              <a:ext uri="{FF2B5EF4-FFF2-40B4-BE49-F238E27FC236}">
                <a16:creationId xmlns:a16="http://schemas.microsoft.com/office/drawing/2014/main" id="{3751220A-E329-43D1-B815-2AE1D3FAEA7E}"/>
              </a:ext>
            </a:extLst>
          </p:cNvPr>
          <p:cNvSpPr/>
          <p:nvPr/>
        </p:nvSpPr>
        <p:spPr>
          <a:xfrm flipH="1">
            <a:off x="7883183" y="1896918"/>
            <a:ext cx="3322255" cy="46039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CF3571CF-C2C2-4410-9183-902AF757ECB0}"/>
              </a:ext>
            </a:extLst>
          </p:cNvPr>
          <p:cNvGrpSpPr/>
          <p:nvPr/>
        </p:nvGrpSpPr>
        <p:grpSpPr>
          <a:xfrm>
            <a:off x="1161869" y="2061083"/>
            <a:ext cx="2583018" cy="918902"/>
            <a:chOff x="923378" y="1916495"/>
            <a:chExt cx="2010204" cy="918902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80DEF55-C11A-47B6-BD83-D10AD2DD7C0E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3249626-29B2-49C2-8B08-D35CB1EEF4D5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ECF1FDD4-FD99-494F-97F3-2011CBB1010E}"/>
              </a:ext>
            </a:extLst>
          </p:cNvPr>
          <p:cNvSpPr txBox="1"/>
          <p:nvPr/>
        </p:nvSpPr>
        <p:spPr>
          <a:xfrm>
            <a:off x="8065536" y="2535991"/>
            <a:ext cx="29072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</a:t>
            </a: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30C51CE-87A2-438A-8D76-114EF4BDF124}"/>
              </a:ext>
            </a:extLst>
          </p:cNvPr>
          <p:cNvSpPr txBox="1"/>
          <p:nvPr/>
        </p:nvSpPr>
        <p:spPr>
          <a:xfrm>
            <a:off x="8353425" y="1957840"/>
            <a:ext cx="23817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E62738D5-BD2E-49C8-A4EA-BB33AD420911}"/>
              </a:ext>
            </a:extLst>
          </p:cNvPr>
          <p:cNvGrpSpPr/>
          <p:nvPr/>
        </p:nvGrpSpPr>
        <p:grpSpPr>
          <a:xfrm>
            <a:off x="1161869" y="3506628"/>
            <a:ext cx="2583018" cy="918902"/>
            <a:chOff x="923378" y="1916495"/>
            <a:chExt cx="2010204" cy="91890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AC39C42-4356-4522-B266-7A6F726A4917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83D0397-75EA-4504-9A79-042D87F2F3DF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8B67599A-A90C-4E37-AD44-F02E5A55EFAC}"/>
              </a:ext>
            </a:extLst>
          </p:cNvPr>
          <p:cNvGrpSpPr/>
          <p:nvPr/>
        </p:nvGrpSpPr>
        <p:grpSpPr>
          <a:xfrm>
            <a:off x="1161869" y="4952173"/>
            <a:ext cx="2583018" cy="918902"/>
            <a:chOff x="923378" y="1916495"/>
            <a:chExt cx="2010204" cy="91890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B6A018B-C606-42B6-9767-5AA22F240445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9944E12-0F03-4A42-B1CD-68ED6373A75B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F717B857-D90A-4EC6-8E68-43619C414BA7}"/>
              </a:ext>
            </a:extLst>
          </p:cNvPr>
          <p:cNvGrpSpPr/>
          <p:nvPr/>
        </p:nvGrpSpPr>
        <p:grpSpPr>
          <a:xfrm>
            <a:off x="4625390" y="2061083"/>
            <a:ext cx="2583018" cy="918902"/>
            <a:chOff x="923378" y="1916495"/>
            <a:chExt cx="2010204" cy="91890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83AA0C5-D75B-4F31-A594-8FAA7869327C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306F002D-D3D4-4C5F-9DFA-E560123FFF28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20862594-33D0-4CF4-B0CB-68A0CCED663C}"/>
              </a:ext>
            </a:extLst>
          </p:cNvPr>
          <p:cNvGrpSpPr/>
          <p:nvPr/>
        </p:nvGrpSpPr>
        <p:grpSpPr>
          <a:xfrm>
            <a:off x="4625390" y="3506628"/>
            <a:ext cx="2583018" cy="918902"/>
            <a:chOff x="923378" y="1916495"/>
            <a:chExt cx="2010204" cy="918902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A53D7B2-BE41-4199-9E2D-9EEF62308724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B05E301-29AB-442D-8300-F8A22DB7BA50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7" name="그룹 46">
            <a:extLst>
              <a:ext uri="{FF2B5EF4-FFF2-40B4-BE49-F238E27FC236}">
                <a16:creationId xmlns:a16="http://schemas.microsoft.com/office/drawing/2014/main" id="{450C5637-C4EE-4D71-A266-64409982915F}"/>
              </a:ext>
            </a:extLst>
          </p:cNvPr>
          <p:cNvGrpSpPr/>
          <p:nvPr/>
        </p:nvGrpSpPr>
        <p:grpSpPr>
          <a:xfrm>
            <a:off x="4625390" y="4952173"/>
            <a:ext cx="2583018" cy="918902"/>
            <a:chOff x="923378" y="1916495"/>
            <a:chExt cx="2010204" cy="918902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F556077-AA32-4A23-8438-9E75101FADF3}"/>
                </a:ext>
              </a:extLst>
            </p:cNvPr>
            <p:cNvSpPr txBox="1"/>
            <p:nvPr/>
          </p:nvSpPr>
          <p:spPr>
            <a:xfrm>
              <a:off x="923378" y="2189066"/>
              <a:ext cx="20102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7B7729B-5002-44F8-A17B-2A860A7004DE}"/>
                </a:ext>
              </a:extLst>
            </p:cNvPr>
            <p:cNvSpPr txBox="1"/>
            <p:nvPr/>
          </p:nvSpPr>
          <p:spPr>
            <a:xfrm>
              <a:off x="923378" y="1916495"/>
              <a:ext cx="20102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225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2018-04-05T01:45:26Z</dcterms:modified>
</cp:coreProperties>
</file>