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48" name="Oval 3">
            <a:extLst>
              <a:ext uri="{FF2B5EF4-FFF2-40B4-BE49-F238E27FC236}">
                <a16:creationId xmlns:a16="http://schemas.microsoft.com/office/drawing/2014/main" id="{9259CBE2-7807-4AFB-8FB3-665661E6FC46}"/>
              </a:ext>
            </a:extLst>
          </p:cNvPr>
          <p:cNvSpPr/>
          <p:nvPr/>
        </p:nvSpPr>
        <p:spPr>
          <a:xfrm>
            <a:off x="3564647" y="1842052"/>
            <a:ext cx="792088" cy="79208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2079B94-355E-4FB1-AA7D-8C3610149305}"/>
              </a:ext>
            </a:extLst>
          </p:cNvPr>
          <p:cNvSpPr txBox="1"/>
          <p:nvPr/>
        </p:nvSpPr>
        <p:spPr>
          <a:xfrm>
            <a:off x="876453" y="1914931"/>
            <a:ext cx="806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01</a:t>
            </a:r>
            <a:endParaRPr lang="ko-KR" alt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D1DE0E13-C65E-4F03-96FE-D22C2196BA88}"/>
              </a:ext>
            </a:extLst>
          </p:cNvPr>
          <p:cNvSpPr txBox="1"/>
          <p:nvPr/>
        </p:nvSpPr>
        <p:spPr>
          <a:xfrm>
            <a:off x="1912725" y="2084208"/>
            <a:ext cx="1422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 Text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1" name="Chevron 13">
            <a:extLst>
              <a:ext uri="{FF2B5EF4-FFF2-40B4-BE49-F238E27FC236}">
                <a16:creationId xmlns:a16="http://schemas.microsoft.com/office/drawing/2014/main" id="{DACE18FF-72DB-47A4-AFB5-716955C83687}"/>
              </a:ext>
            </a:extLst>
          </p:cNvPr>
          <p:cNvSpPr/>
          <p:nvPr/>
        </p:nvSpPr>
        <p:spPr>
          <a:xfrm>
            <a:off x="4785867" y="1981517"/>
            <a:ext cx="400199" cy="513159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52" name="Group 15">
            <a:extLst>
              <a:ext uri="{FF2B5EF4-FFF2-40B4-BE49-F238E27FC236}">
                <a16:creationId xmlns:a16="http://schemas.microsoft.com/office/drawing/2014/main" id="{0BC90BF7-B18F-4F94-8D1C-E2A5C82D1BAE}"/>
              </a:ext>
            </a:extLst>
          </p:cNvPr>
          <p:cNvGrpSpPr/>
          <p:nvPr/>
        </p:nvGrpSpPr>
        <p:grpSpPr>
          <a:xfrm>
            <a:off x="5615197" y="1903907"/>
            <a:ext cx="5717526" cy="668379"/>
            <a:chOff x="3779912" y="1717580"/>
            <a:chExt cx="4896545" cy="668379"/>
          </a:xfrm>
        </p:grpSpPr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82F6C694-7B5A-494C-BC2B-250BD37DC535}"/>
                </a:ext>
              </a:extLst>
            </p:cNvPr>
            <p:cNvSpPr txBox="1"/>
            <p:nvPr/>
          </p:nvSpPr>
          <p:spPr>
            <a:xfrm>
              <a:off x="3779913" y="1924294"/>
              <a:ext cx="48965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480692BE-993B-450C-BBB2-57F03C627700}"/>
                </a:ext>
              </a:extLst>
            </p:cNvPr>
            <p:cNvSpPr txBox="1"/>
            <p:nvPr/>
          </p:nvSpPr>
          <p:spPr>
            <a:xfrm>
              <a:off x="3779912" y="1717580"/>
              <a:ext cx="4896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55" name="Oval 18">
            <a:extLst>
              <a:ext uri="{FF2B5EF4-FFF2-40B4-BE49-F238E27FC236}">
                <a16:creationId xmlns:a16="http://schemas.microsoft.com/office/drawing/2014/main" id="{B9457482-83C7-4C7B-8B3C-0D078884E19F}"/>
              </a:ext>
            </a:extLst>
          </p:cNvPr>
          <p:cNvSpPr/>
          <p:nvPr/>
        </p:nvSpPr>
        <p:spPr>
          <a:xfrm>
            <a:off x="3564647" y="2961305"/>
            <a:ext cx="792088" cy="79208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0271E1F7-CDEC-4B51-9D37-6254803F1837}"/>
              </a:ext>
            </a:extLst>
          </p:cNvPr>
          <p:cNvSpPr txBox="1"/>
          <p:nvPr/>
        </p:nvSpPr>
        <p:spPr>
          <a:xfrm>
            <a:off x="876453" y="3034183"/>
            <a:ext cx="806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02</a:t>
            </a:r>
            <a:endParaRPr lang="ko-KR" alt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44A88293-1C58-43C5-A90C-30F738958CA1}"/>
              </a:ext>
            </a:extLst>
          </p:cNvPr>
          <p:cNvSpPr txBox="1"/>
          <p:nvPr/>
        </p:nvSpPr>
        <p:spPr>
          <a:xfrm>
            <a:off x="1912725" y="3218849"/>
            <a:ext cx="1422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 Text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8" name="Chevron 21">
            <a:extLst>
              <a:ext uri="{FF2B5EF4-FFF2-40B4-BE49-F238E27FC236}">
                <a16:creationId xmlns:a16="http://schemas.microsoft.com/office/drawing/2014/main" id="{151C925E-A21B-47B7-8B5C-04EC127E1536}"/>
              </a:ext>
            </a:extLst>
          </p:cNvPr>
          <p:cNvSpPr/>
          <p:nvPr/>
        </p:nvSpPr>
        <p:spPr>
          <a:xfrm>
            <a:off x="4785867" y="3077496"/>
            <a:ext cx="400199" cy="513159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59" name="Group 22">
            <a:extLst>
              <a:ext uri="{FF2B5EF4-FFF2-40B4-BE49-F238E27FC236}">
                <a16:creationId xmlns:a16="http://schemas.microsoft.com/office/drawing/2014/main" id="{B4F234ED-BAF4-4B0D-A565-626CFD80DA6B}"/>
              </a:ext>
            </a:extLst>
          </p:cNvPr>
          <p:cNvGrpSpPr/>
          <p:nvPr/>
        </p:nvGrpSpPr>
        <p:grpSpPr>
          <a:xfrm>
            <a:off x="5615197" y="3013990"/>
            <a:ext cx="5717526" cy="668379"/>
            <a:chOff x="3779912" y="1717580"/>
            <a:chExt cx="4896545" cy="668379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8FB40E55-DD63-4C25-B19F-F6F92C5923EE}"/>
                </a:ext>
              </a:extLst>
            </p:cNvPr>
            <p:cNvSpPr txBox="1"/>
            <p:nvPr/>
          </p:nvSpPr>
          <p:spPr>
            <a:xfrm>
              <a:off x="3779913" y="1924294"/>
              <a:ext cx="48965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E972C5AC-1AAA-40A3-9BE8-A822F855A21A}"/>
                </a:ext>
              </a:extLst>
            </p:cNvPr>
            <p:cNvSpPr txBox="1"/>
            <p:nvPr/>
          </p:nvSpPr>
          <p:spPr>
            <a:xfrm>
              <a:off x="3779912" y="1717580"/>
              <a:ext cx="4896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62" name="Oval 26">
            <a:extLst>
              <a:ext uri="{FF2B5EF4-FFF2-40B4-BE49-F238E27FC236}">
                <a16:creationId xmlns:a16="http://schemas.microsoft.com/office/drawing/2014/main" id="{CDAB89AB-4210-4547-BC89-32F573F02F17}"/>
              </a:ext>
            </a:extLst>
          </p:cNvPr>
          <p:cNvSpPr/>
          <p:nvPr/>
        </p:nvSpPr>
        <p:spPr>
          <a:xfrm>
            <a:off x="3564647" y="4080558"/>
            <a:ext cx="792088" cy="79208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CF92FC1C-BE73-422F-88F9-EDB8DAFAB2FD}"/>
              </a:ext>
            </a:extLst>
          </p:cNvPr>
          <p:cNvSpPr txBox="1"/>
          <p:nvPr/>
        </p:nvSpPr>
        <p:spPr>
          <a:xfrm>
            <a:off x="876453" y="4153436"/>
            <a:ext cx="806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03</a:t>
            </a:r>
            <a:endParaRPr lang="ko-KR" alt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15370635-1211-4A31-92CD-0D8A00045222}"/>
              </a:ext>
            </a:extLst>
          </p:cNvPr>
          <p:cNvSpPr txBox="1"/>
          <p:nvPr/>
        </p:nvSpPr>
        <p:spPr>
          <a:xfrm>
            <a:off x="1912725" y="4338102"/>
            <a:ext cx="1422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 Text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5" name="Chevron 29">
            <a:extLst>
              <a:ext uri="{FF2B5EF4-FFF2-40B4-BE49-F238E27FC236}">
                <a16:creationId xmlns:a16="http://schemas.microsoft.com/office/drawing/2014/main" id="{E126D264-0335-43FC-9E78-E9CFE7EFCF37}"/>
              </a:ext>
            </a:extLst>
          </p:cNvPr>
          <p:cNvSpPr/>
          <p:nvPr/>
        </p:nvSpPr>
        <p:spPr>
          <a:xfrm>
            <a:off x="4785867" y="4196749"/>
            <a:ext cx="400199" cy="513159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66" name="Group 30">
            <a:extLst>
              <a:ext uri="{FF2B5EF4-FFF2-40B4-BE49-F238E27FC236}">
                <a16:creationId xmlns:a16="http://schemas.microsoft.com/office/drawing/2014/main" id="{311E625A-7FFC-4FD6-BDD7-429434F84054}"/>
              </a:ext>
            </a:extLst>
          </p:cNvPr>
          <p:cNvGrpSpPr/>
          <p:nvPr/>
        </p:nvGrpSpPr>
        <p:grpSpPr>
          <a:xfrm>
            <a:off x="5615197" y="4133243"/>
            <a:ext cx="5717526" cy="668379"/>
            <a:chOff x="3779912" y="1717580"/>
            <a:chExt cx="4896545" cy="668379"/>
          </a:xfrm>
        </p:grpSpPr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E2256477-51A6-42A3-BEC2-805CB3CE9F37}"/>
                </a:ext>
              </a:extLst>
            </p:cNvPr>
            <p:cNvSpPr txBox="1"/>
            <p:nvPr/>
          </p:nvSpPr>
          <p:spPr>
            <a:xfrm>
              <a:off x="3779913" y="1924294"/>
              <a:ext cx="48965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82887B3C-66E9-4A36-AE4E-6B9731E6A843}"/>
                </a:ext>
              </a:extLst>
            </p:cNvPr>
            <p:cNvSpPr txBox="1"/>
            <p:nvPr/>
          </p:nvSpPr>
          <p:spPr>
            <a:xfrm>
              <a:off x="3779912" y="1717580"/>
              <a:ext cx="4896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69" name="Oval 34">
            <a:extLst>
              <a:ext uri="{FF2B5EF4-FFF2-40B4-BE49-F238E27FC236}">
                <a16:creationId xmlns:a16="http://schemas.microsoft.com/office/drawing/2014/main" id="{90DF0402-8E57-4A32-B9ED-300F91246FEB}"/>
              </a:ext>
            </a:extLst>
          </p:cNvPr>
          <p:cNvSpPr/>
          <p:nvPr/>
        </p:nvSpPr>
        <p:spPr>
          <a:xfrm>
            <a:off x="3564647" y="5199810"/>
            <a:ext cx="792088" cy="79208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E6ABBADC-11BC-4ED1-A84E-0C888B912451}"/>
              </a:ext>
            </a:extLst>
          </p:cNvPr>
          <p:cNvSpPr txBox="1"/>
          <p:nvPr/>
        </p:nvSpPr>
        <p:spPr>
          <a:xfrm>
            <a:off x="876453" y="5272689"/>
            <a:ext cx="806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04</a:t>
            </a:r>
            <a:endParaRPr lang="ko-KR" alt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31B09748-BE94-45C3-A5DE-1A6E651145B8}"/>
              </a:ext>
            </a:extLst>
          </p:cNvPr>
          <p:cNvSpPr txBox="1"/>
          <p:nvPr/>
        </p:nvSpPr>
        <p:spPr>
          <a:xfrm>
            <a:off x="1912724" y="5441966"/>
            <a:ext cx="1422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 Text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2" name="Chevron 37">
            <a:extLst>
              <a:ext uri="{FF2B5EF4-FFF2-40B4-BE49-F238E27FC236}">
                <a16:creationId xmlns:a16="http://schemas.microsoft.com/office/drawing/2014/main" id="{F6BE37BD-95C7-43DB-9337-7BC1C2B2A7A4}"/>
              </a:ext>
            </a:extLst>
          </p:cNvPr>
          <p:cNvSpPr/>
          <p:nvPr/>
        </p:nvSpPr>
        <p:spPr>
          <a:xfrm>
            <a:off x="4785867" y="5339275"/>
            <a:ext cx="400199" cy="513159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73" name="Group 38">
            <a:extLst>
              <a:ext uri="{FF2B5EF4-FFF2-40B4-BE49-F238E27FC236}">
                <a16:creationId xmlns:a16="http://schemas.microsoft.com/office/drawing/2014/main" id="{0CC9D0A1-C0DE-4E33-9528-E8A5807BDDCE}"/>
              </a:ext>
            </a:extLst>
          </p:cNvPr>
          <p:cNvGrpSpPr/>
          <p:nvPr/>
        </p:nvGrpSpPr>
        <p:grpSpPr>
          <a:xfrm>
            <a:off x="5615197" y="5261665"/>
            <a:ext cx="5717526" cy="668379"/>
            <a:chOff x="3779912" y="1717580"/>
            <a:chExt cx="4896545" cy="668379"/>
          </a:xfrm>
        </p:grpSpPr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18E12EB4-E6E2-4504-84C3-6B53BBC947B9}"/>
                </a:ext>
              </a:extLst>
            </p:cNvPr>
            <p:cNvSpPr txBox="1"/>
            <p:nvPr/>
          </p:nvSpPr>
          <p:spPr>
            <a:xfrm>
              <a:off x="3779913" y="1924294"/>
              <a:ext cx="48965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74A79ABF-4E61-47BC-B417-5E98985BDF54}"/>
                </a:ext>
              </a:extLst>
            </p:cNvPr>
            <p:cNvSpPr txBox="1"/>
            <p:nvPr/>
          </p:nvSpPr>
          <p:spPr>
            <a:xfrm>
              <a:off x="3779912" y="1717580"/>
              <a:ext cx="4896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76" name="Rectangle 16">
            <a:extLst>
              <a:ext uri="{FF2B5EF4-FFF2-40B4-BE49-F238E27FC236}">
                <a16:creationId xmlns:a16="http://schemas.microsoft.com/office/drawing/2014/main" id="{8B7BC9BA-3ED3-4BC6-AADE-92B59CC1B221}"/>
              </a:ext>
            </a:extLst>
          </p:cNvPr>
          <p:cNvSpPr/>
          <p:nvPr/>
        </p:nvSpPr>
        <p:spPr>
          <a:xfrm rot="2700000">
            <a:off x="3832812" y="4243972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7" name="Rounded Rectangle 5">
            <a:extLst>
              <a:ext uri="{FF2B5EF4-FFF2-40B4-BE49-F238E27FC236}">
                <a16:creationId xmlns:a16="http://schemas.microsoft.com/office/drawing/2014/main" id="{87634F0C-C670-4D8A-9386-65E826F3E414}"/>
              </a:ext>
            </a:extLst>
          </p:cNvPr>
          <p:cNvSpPr/>
          <p:nvPr/>
        </p:nvSpPr>
        <p:spPr>
          <a:xfrm flipH="1">
            <a:off x="3764460" y="3208632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8" name="Rounded Rectangle 27">
            <a:extLst>
              <a:ext uri="{FF2B5EF4-FFF2-40B4-BE49-F238E27FC236}">
                <a16:creationId xmlns:a16="http://schemas.microsoft.com/office/drawing/2014/main" id="{FE0D6C07-7C06-42AD-908C-3E98FB9CB87D}"/>
              </a:ext>
            </a:extLst>
          </p:cNvPr>
          <p:cNvSpPr/>
          <p:nvPr/>
        </p:nvSpPr>
        <p:spPr>
          <a:xfrm>
            <a:off x="3787493" y="2089075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9" name="Round Same Side Corner Rectangle 36">
            <a:extLst>
              <a:ext uri="{FF2B5EF4-FFF2-40B4-BE49-F238E27FC236}">
                <a16:creationId xmlns:a16="http://schemas.microsoft.com/office/drawing/2014/main" id="{3678795C-B866-4C40-B279-947C9F73956A}"/>
              </a:ext>
            </a:extLst>
          </p:cNvPr>
          <p:cNvSpPr>
            <a:spLocks noChangeAspect="1"/>
          </p:cNvSpPr>
          <p:nvPr/>
        </p:nvSpPr>
        <p:spPr>
          <a:xfrm>
            <a:off x="3762691" y="5433656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148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2018-04-06T01:40:48Z</dcterms:modified>
</cp:coreProperties>
</file>