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0402B709-84D3-467F-90CE-AB33407F6860}"/>
              </a:ext>
            </a:extLst>
          </p:cNvPr>
          <p:cNvGrpSpPr/>
          <p:nvPr/>
        </p:nvGrpSpPr>
        <p:grpSpPr>
          <a:xfrm>
            <a:off x="4394740" y="2233016"/>
            <a:ext cx="3513411" cy="3509855"/>
            <a:chOff x="2870739" y="1793896"/>
            <a:chExt cx="3513411" cy="3509855"/>
          </a:xfrm>
        </p:grpSpPr>
        <p:sp>
          <p:nvSpPr>
            <p:cNvPr id="6" name="Right Triangle 2">
              <a:extLst>
                <a:ext uri="{FF2B5EF4-FFF2-40B4-BE49-F238E27FC236}">
                  <a16:creationId xmlns:a16="http://schemas.microsoft.com/office/drawing/2014/main" id="{A965B281-039F-4381-A6B5-40A3C7BE1B04}"/>
                </a:ext>
              </a:extLst>
            </p:cNvPr>
            <p:cNvSpPr/>
            <p:nvPr/>
          </p:nvSpPr>
          <p:spPr>
            <a:xfrm rot="5400000">
              <a:off x="4572000" y="2057693"/>
              <a:ext cx="1512168" cy="1512168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Right Triangle 3">
              <a:extLst>
                <a:ext uri="{FF2B5EF4-FFF2-40B4-BE49-F238E27FC236}">
                  <a16:creationId xmlns:a16="http://schemas.microsoft.com/office/drawing/2014/main" id="{E23DF137-E0E1-443D-B9DC-9D157B2DACAC}"/>
                </a:ext>
              </a:extLst>
            </p:cNvPr>
            <p:cNvSpPr/>
            <p:nvPr/>
          </p:nvSpPr>
          <p:spPr>
            <a:xfrm rot="8400000">
              <a:off x="4871982" y="2892015"/>
              <a:ext cx="1512168" cy="1512168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" name="Right Triangle 4">
              <a:extLst>
                <a:ext uri="{FF2B5EF4-FFF2-40B4-BE49-F238E27FC236}">
                  <a16:creationId xmlns:a16="http://schemas.microsoft.com/office/drawing/2014/main" id="{2412C417-5C8D-4775-A61C-1AAF573E12AE}"/>
                </a:ext>
              </a:extLst>
            </p:cNvPr>
            <p:cNvSpPr/>
            <p:nvPr/>
          </p:nvSpPr>
          <p:spPr>
            <a:xfrm rot="11400000">
              <a:off x="4418366" y="3650429"/>
              <a:ext cx="1512168" cy="1512168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ight Triangle 5">
              <a:extLst>
                <a:ext uri="{FF2B5EF4-FFF2-40B4-BE49-F238E27FC236}">
                  <a16:creationId xmlns:a16="http://schemas.microsoft.com/office/drawing/2014/main" id="{2A217274-F9D8-4881-BE01-989ABCBBA579}"/>
                </a:ext>
              </a:extLst>
            </p:cNvPr>
            <p:cNvSpPr/>
            <p:nvPr/>
          </p:nvSpPr>
          <p:spPr>
            <a:xfrm rot="14400000">
              <a:off x="3547692" y="3791583"/>
              <a:ext cx="1512168" cy="1512168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ight Triangle 6">
              <a:extLst>
                <a:ext uri="{FF2B5EF4-FFF2-40B4-BE49-F238E27FC236}">
                  <a16:creationId xmlns:a16="http://schemas.microsoft.com/office/drawing/2014/main" id="{CF0A3B8E-98DB-4423-B2BA-E8C5FDCE39A8}"/>
                </a:ext>
              </a:extLst>
            </p:cNvPr>
            <p:cNvSpPr/>
            <p:nvPr/>
          </p:nvSpPr>
          <p:spPr>
            <a:xfrm rot="17400000">
              <a:off x="2870739" y="3219030"/>
              <a:ext cx="1512168" cy="1512168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Right Triangle 7">
              <a:extLst>
                <a:ext uri="{FF2B5EF4-FFF2-40B4-BE49-F238E27FC236}">
                  <a16:creationId xmlns:a16="http://schemas.microsoft.com/office/drawing/2014/main" id="{4D2F9948-755A-41D1-A8B6-BDD3BCD1451C}"/>
                </a:ext>
              </a:extLst>
            </p:cNvPr>
            <p:cNvSpPr/>
            <p:nvPr/>
          </p:nvSpPr>
          <p:spPr>
            <a:xfrm rot="20400000">
              <a:off x="2884374" y="2335416"/>
              <a:ext cx="1512168" cy="1512168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Right Triangle 8">
              <a:extLst>
                <a:ext uri="{FF2B5EF4-FFF2-40B4-BE49-F238E27FC236}">
                  <a16:creationId xmlns:a16="http://schemas.microsoft.com/office/drawing/2014/main" id="{17B0EBCD-5493-488F-8179-81A049B2A280}"/>
                </a:ext>
              </a:extLst>
            </p:cNvPr>
            <p:cNvSpPr/>
            <p:nvPr/>
          </p:nvSpPr>
          <p:spPr>
            <a:xfrm rot="2400000">
              <a:off x="3742577" y="1793896"/>
              <a:ext cx="1512168" cy="1512168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10">
            <a:extLst>
              <a:ext uri="{FF2B5EF4-FFF2-40B4-BE49-F238E27FC236}">
                <a16:creationId xmlns:a16="http://schemas.microsoft.com/office/drawing/2014/main" id="{5B4C17B3-16D2-4CCE-9C79-3EA6CE4C50D1}"/>
              </a:ext>
            </a:extLst>
          </p:cNvPr>
          <p:cNvGrpSpPr/>
          <p:nvPr/>
        </p:nvGrpSpPr>
        <p:grpSpPr>
          <a:xfrm>
            <a:off x="2221729" y="1769943"/>
            <a:ext cx="2916000" cy="696136"/>
            <a:chOff x="2079598" y="4324401"/>
            <a:chExt cx="3846581" cy="696136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6792CC1-1549-49BA-BA42-86D8ADD44178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340BF5F-6F66-4094-AADA-B8F85A2C1454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3">
            <a:extLst>
              <a:ext uri="{FF2B5EF4-FFF2-40B4-BE49-F238E27FC236}">
                <a16:creationId xmlns:a16="http://schemas.microsoft.com/office/drawing/2014/main" id="{BC68965E-5E48-41ED-AFB8-7971D078CDCE}"/>
              </a:ext>
            </a:extLst>
          </p:cNvPr>
          <p:cNvGrpSpPr/>
          <p:nvPr/>
        </p:nvGrpSpPr>
        <p:grpSpPr>
          <a:xfrm>
            <a:off x="798352" y="2722269"/>
            <a:ext cx="2916000" cy="696136"/>
            <a:chOff x="2079598" y="4324401"/>
            <a:chExt cx="3846581" cy="696136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9EBC85C-21B6-4944-8D56-D88EAD868A21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280D6B3-B8EC-4EC8-9024-414B457AD883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6">
            <a:extLst>
              <a:ext uri="{FF2B5EF4-FFF2-40B4-BE49-F238E27FC236}">
                <a16:creationId xmlns:a16="http://schemas.microsoft.com/office/drawing/2014/main" id="{4E3AA0E8-0540-42A9-8E33-F85E1B1B2458}"/>
              </a:ext>
            </a:extLst>
          </p:cNvPr>
          <p:cNvGrpSpPr/>
          <p:nvPr/>
        </p:nvGrpSpPr>
        <p:grpSpPr>
          <a:xfrm>
            <a:off x="974200" y="4501391"/>
            <a:ext cx="2916000" cy="696136"/>
            <a:chOff x="2079598" y="4324401"/>
            <a:chExt cx="3846581" cy="696136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EF8E5F6-75D4-4549-90B5-79CD03E85AD8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5D16B51-F289-4069-BF7B-D47E1937E6F4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19">
            <a:extLst>
              <a:ext uri="{FF2B5EF4-FFF2-40B4-BE49-F238E27FC236}">
                <a16:creationId xmlns:a16="http://schemas.microsoft.com/office/drawing/2014/main" id="{A9BAB20C-8D7F-46A1-9260-E238BDFD4BD1}"/>
              </a:ext>
            </a:extLst>
          </p:cNvPr>
          <p:cNvGrpSpPr/>
          <p:nvPr/>
        </p:nvGrpSpPr>
        <p:grpSpPr>
          <a:xfrm>
            <a:off x="7857268" y="2151139"/>
            <a:ext cx="2916000" cy="696136"/>
            <a:chOff x="2079598" y="4324401"/>
            <a:chExt cx="3846581" cy="696136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38B5B02-A8B3-40A6-B601-89728218A2B6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9D3784A-3719-4D60-9B0D-9815D289AD1F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2">
            <a:extLst>
              <a:ext uri="{FF2B5EF4-FFF2-40B4-BE49-F238E27FC236}">
                <a16:creationId xmlns:a16="http://schemas.microsoft.com/office/drawing/2014/main" id="{3013015A-1298-4D0C-B318-19921DE755F7}"/>
              </a:ext>
            </a:extLst>
          </p:cNvPr>
          <p:cNvGrpSpPr/>
          <p:nvPr/>
        </p:nvGrpSpPr>
        <p:grpSpPr>
          <a:xfrm>
            <a:off x="8490520" y="3792155"/>
            <a:ext cx="2916000" cy="696136"/>
            <a:chOff x="2079598" y="4324401"/>
            <a:chExt cx="3846581" cy="696136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2D57069-C6CD-443A-B63E-BDC4A7E39B27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662E62C-C068-422C-B9E0-6E7BC5EEF456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5">
            <a:extLst>
              <a:ext uri="{FF2B5EF4-FFF2-40B4-BE49-F238E27FC236}">
                <a16:creationId xmlns:a16="http://schemas.microsoft.com/office/drawing/2014/main" id="{947C6C60-0A16-419C-B860-1098BFEA787B}"/>
              </a:ext>
            </a:extLst>
          </p:cNvPr>
          <p:cNvGrpSpPr/>
          <p:nvPr/>
        </p:nvGrpSpPr>
        <p:grpSpPr>
          <a:xfrm>
            <a:off x="7525501" y="5433172"/>
            <a:ext cx="2916000" cy="696136"/>
            <a:chOff x="2079598" y="4324401"/>
            <a:chExt cx="3846581" cy="696136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BB5004C-4580-45A0-B064-B1B58470FA74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2319A04-979A-441C-89CD-96ED0CF58D25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28">
            <a:extLst>
              <a:ext uri="{FF2B5EF4-FFF2-40B4-BE49-F238E27FC236}">
                <a16:creationId xmlns:a16="http://schemas.microsoft.com/office/drawing/2014/main" id="{107EAEE8-7753-4AEE-97A8-1BF6958ABD45}"/>
              </a:ext>
            </a:extLst>
          </p:cNvPr>
          <p:cNvGrpSpPr/>
          <p:nvPr/>
        </p:nvGrpSpPr>
        <p:grpSpPr>
          <a:xfrm>
            <a:off x="2221729" y="5433172"/>
            <a:ext cx="2916000" cy="696136"/>
            <a:chOff x="2079598" y="4324401"/>
            <a:chExt cx="3846581" cy="696136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FCF0898-B2A1-4BBF-826A-8145149ACF30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B58F264-B0BD-4E9E-85B3-B5DD328BEDE5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" name="Oval 38">
            <a:extLst>
              <a:ext uri="{FF2B5EF4-FFF2-40B4-BE49-F238E27FC236}">
                <a16:creationId xmlns:a16="http://schemas.microsoft.com/office/drawing/2014/main" id="{46EF6AE1-539B-43EC-B463-8BA68F159585}"/>
              </a:ext>
            </a:extLst>
          </p:cNvPr>
          <p:cNvSpPr/>
          <p:nvPr/>
        </p:nvSpPr>
        <p:spPr>
          <a:xfrm>
            <a:off x="5503444" y="3339942"/>
            <a:ext cx="1296000" cy="1296000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Oval 39">
            <a:extLst>
              <a:ext uri="{FF2B5EF4-FFF2-40B4-BE49-F238E27FC236}">
                <a16:creationId xmlns:a16="http://schemas.microsoft.com/office/drawing/2014/main" id="{61F16A77-868E-4719-9A11-64E48ED1A322}"/>
              </a:ext>
            </a:extLst>
          </p:cNvPr>
          <p:cNvSpPr/>
          <p:nvPr/>
        </p:nvSpPr>
        <p:spPr>
          <a:xfrm>
            <a:off x="5609924" y="3446422"/>
            <a:ext cx="1083043" cy="108304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F44CC16-74C2-4EC3-9E02-58672B389EC0}"/>
              </a:ext>
            </a:extLst>
          </p:cNvPr>
          <p:cNvSpPr txBox="1"/>
          <p:nvPr/>
        </p:nvSpPr>
        <p:spPr>
          <a:xfrm>
            <a:off x="5599509" y="3726332"/>
            <a:ext cx="110387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" name="Parallelogram 15">
            <a:extLst>
              <a:ext uri="{FF2B5EF4-FFF2-40B4-BE49-F238E27FC236}">
                <a16:creationId xmlns:a16="http://schemas.microsoft.com/office/drawing/2014/main" id="{2C82A48F-3CB5-46AF-8714-30176DF55472}"/>
              </a:ext>
            </a:extLst>
          </p:cNvPr>
          <p:cNvSpPr/>
          <p:nvPr/>
        </p:nvSpPr>
        <p:spPr>
          <a:xfrm flipH="1">
            <a:off x="6891640" y="4457106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" name="Rectangle 30">
            <a:extLst>
              <a:ext uri="{FF2B5EF4-FFF2-40B4-BE49-F238E27FC236}">
                <a16:creationId xmlns:a16="http://schemas.microsoft.com/office/drawing/2014/main" id="{3FBDDECD-E33F-45DB-95DD-01B503DB3D85}"/>
              </a:ext>
            </a:extLst>
          </p:cNvPr>
          <p:cNvSpPr/>
          <p:nvPr/>
        </p:nvSpPr>
        <p:spPr>
          <a:xfrm>
            <a:off x="6096000" y="4994274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Rounded Rectangle 10">
            <a:extLst>
              <a:ext uri="{FF2B5EF4-FFF2-40B4-BE49-F238E27FC236}">
                <a16:creationId xmlns:a16="http://schemas.microsoft.com/office/drawing/2014/main" id="{A117C6AD-9F1C-4271-8860-3A0665F55058}"/>
              </a:ext>
            </a:extLst>
          </p:cNvPr>
          <p:cNvSpPr/>
          <p:nvPr/>
        </p:nvSpPr>
        <p:spPr>
          <a:xfrm>
            <a:off x="7105685" y="3524254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" name="Rounded Rectangle 6">
            <a:extLst>
              <a:ext uri="{FF2B5EF4-FFF2-40B4-BE49-F238E27FC236}">
                <a16:creationId xmlns:a16="http://schemas.microsoft.com/office/drawing/2014/main" id="{144929BC-51C5-406A-A45F-05D2F4B4AC7D}"/>
              </a:ext>
            </a:extLst>
          </p:cNvPr>
          <p:cNvSpPr/>
          <p:nvPr/>
        </p:nvSpPr>
        <p:spPr>
          <a:xfrm>
            <a:off x="6391307" y="2780854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Donut 8">
            <a:extLst>
              <a:ext uri="{FF2B5EF4-FFF2-40B4-BE49-F238E27FC236}">
                <a16:creationId xmlns:a16="http://schemas.microsoft.com/office/drawing/2014/main" id="{1B1FD7DE-1474-499F-81E1-B27C40B78AA0}"/>
              </a:ext>
            </a:extLst>
          </p:cNvPr>
          <p:cNvSpPr/>
          <p:nvPr/>
        </p:nvSpPr>
        <p:spPr>
          <a:xfrm>
            <a:off x="4797788" y="3709290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2" name="Teardrop 17">
            <a:extLst>
              <a:ext uri="{FF2B5EF4-FFF2-40B4-BE49-F238E27FC236}">
                <a16:creationId xmlns:a16="http://schemas.microsoft.com/office/drawing/2014/main" id="{2837160E-C525-44E4-A3C5-92E6B71D2E86}"/>
              </a:ext>
            </a:extLst>
          </p:cNvPr>
          <p:cNvSpPr/>
          <p:nvPr/>
        </p:nvSpPr>
        <p:spPr>
          <a:xfrm rot="18900000">
            <a:off x="5429230" y="2760741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Trapezoid 22">
            <a:extLst>
              <a:ext uri="{FF2B5EF4-FFF2-40B4-BE49-F238E27FC236}">
                <a16:creationId xmlns:a16="http://schemas.microsoft.com/office/drawing/2014/main" id="{9D6F7276-7584-48A9-AFED-DC93998B5E48}"/>
              </a:ext>
            </a:extLst>
          </p:cNvPr>
          <p:cNvSpPr>
            <a:spLocks noChangeAspect="1"/>
          </p:cNvSpPr>
          <p:nvPr/>
        </p:nvSpPr>
        <p:spPr>
          <a:xfrm>
            <a:off x="5073278" y="4676372"/>
            <a:ext cx="449662" cy="228752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107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2018-04-02T02:29:25Z</dcterms:modified>
</cp:coreProperties>
</file>