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4" name="Group 45">
            <a:extLst>
              <a:ext uri="{FF2B5EF4-FFF2-40B4-BE49-F238E27FC236}">
                <a16:creationId xmlns:a16="http://schemas.microsoft.com/office/drawing/2014/main" id="{AB9E6151-6270-4B61-BA1F-2BF2223A1BBD}"/>
              </a:ext>
            </a:extLst>
          </p:cNvPr>
          <p:cNvGrpSpPr/>
          <p:nvPr/>
        </p:nvGrpSpPr>
        <p:grpSpPr>
          <a:xfrm>
            <a:off x="1227133" y="1533497"/>
            <a:ext cx="9737734" cy="4909510"/>
            <a:chOff x="539550" y="1688899"/>
            <a:chExt cx="8551823" cy="4311602"/>
          </a:xfrm>
        </p:grpSpPr>
        <p:sp>
          <p:nvSpPr>
            <p:cNvPr id="135" name="Block Arc 37">
              <a:extLst>
                <a:ext uri="{FF2B5EF4-FFF2-40B4-BE49-F238E27FC236}">
                  <a16:creationId xmlns:a16="http://schemas.microsoft.com/office/drawing/2014/main" id="{022A552E-87D9-4BB2-977E-27DB2AD0317B}"/>
                </a:ext>
              </a:extLst>
            </p:cNvPr>
            <p:cNvSpPr/>
            <p:nvPr/>
          </p:nvSpPr>
          <p:spPr>
            <a:xfrm rot="10800000">
              <a:off x="539552" y="2996952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6" name="Block Arc 38">
              <a:extLst>
                <a:ext uri="{FF2B5EF4-FFF2-40B4-BE49-F238E27FC236}">
                  <a16:creationId xmlns:a16="http://schemas.microsoft.com/office/drawing/2014/main" id="{B17C9D38-1CF4-4AD5-939C-41636154CED9}"/>
                </a:ext>
              </a:extLst>
            </p:cNvPr>
            <p:cNvSpPr/>
            <p:nvPr/>
          </p:nvSpPr>
          <p:spPr>
            <a:xfrm>
              <a:off x="1911728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7" name="Block Arc 39">
              <a:extLst>
                <a:ext uri="{FF2B5EF4-FFF2-40B4-BE49-F238E27FC236}">
                  <a16:creationId xmlns:a16="http://schemas.microsoft.com/office/drawing/2014/main" id="{915C6C1B-FAB4-4B15-A4A6-BDE769DC7BB3}"/>
                </a:ext>
              </a:extLst>
            </p:cNvPr>
            <p:cNvSpPr/>
            <p:nvPr/>
          </p:nvSpPr>
          <p:spPr>
            <a:xfrm rot="10800000">
              <a:off x="3283905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8" name="Block Arc 40">
              <a:extLst>
                <a:ext uri="{FF2B5EF4-FFF2-40B4-BE49-F238E27FC236}">
                  <a16:creationId xmlns:a16="http://schemas.microsoft.com/office/drawing/2014/main" id="{D0791CD0-E07E-4CF6-BED5-BF4DA127C04B}"/>
                </a:ext>
              </a:extLst>
            </p:cNvPr>
            <p:cNvSpPr/>
            <p:nvPr/>
          </p:nvSpPr>
          <p:spPr>
            <a:xfrm>
              <a:off x="4656081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9" name="Block Arc 41">
              <a:extLst>
                <a:ext uri="{FF2B5EF4-FFF2-40B4-BE49-F238E27FC236}">
                  <a16:creationId xmlns:a16="http://schemas.microsoft.com/office/drawing/2014/main" id="{3E037AE2-86EA-43AF-B995-D55667462631}"/>
                </a:ext>
              </a:extLst>
            </p:cNvPr>
            <p:cNvSpPr/>
            <p:nvPr/>
          </p:nvSpPr>
          <p:spPr>
            <a:xfrm rot="10800000">
              <a:off x="6028258" y="2996952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0" name="Block Arc 42">
              <a:extLst>
                <a:ext uri="{FF2B5EF4-FFF2-40B4-BE49-F238E27FC236}">
                  <a16:creationId xmlns:a16="http://schemas.microsoft.com/office/drawing/2014/main" id="{725455EA-2408-490C-B5C5-9834862311C8}"/>
                </a:ext>
              </a:extLst>
            </p:cNvPr>
            <p:cNvSpPr/>
            <p:nvPr/>
          </p:nvSpPr>
          <p:spPr>
            <a:xfrm>
              <a:off x="7400434" y="2996950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1" name="Rectangle 43">
              <a:extLst>
                <a:ext uri="{FF2B5EF4-FFF2-40B4-BE49-F238E27FC236}">
                  <a16:creationId xmlns:a16="http://schemas.microsoft.com/office/drawing/2014/main" id="{CB396331-FDFC-4898-A790-51CB225A959D}"/>
                </a:ext>
              </a:extLst>
            </p:cNvPr>
            <p:cNvSpPr/>
            <p:nvPr/>
          </p:nvSpPr>
          <p:spPr>
            <a:xfrm>
              <a:off x="539550" y="1688899"/>
              <a:ext cx="319787" cy="2160240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" name="Rectangle 44">
              <a:extLst>
                <a:ext uri="{FF2B5EF4-FFF2-40B4-BE49-F238E27FC236}">
                  <a16:creationId xmlns:a16="http://schemas.microsoft.com/office/drawing/2014/main" id="{1A2B3927-18F2-4772-9EDB-7FE175A41F6B}"/>
                </a:ext>
              </a:extLst>
            </p:cNvPr>
            <p:cNvSpPr/>
            <p:nvPr/>
          </p:nvSpPr>
          <p:spPr>
            <a:xfrm>
              <a:off x="8774940" y="3840261"/>
              <a:ext cx="316433" cy="2160240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3" name="Oval 46">
            <a:extLst>
              <a:ext uri="{FF2B5EF4-FFF2-40B4-BE49-F238E27FC236}">
                <a16:creationId xmlns:a16="http://schemas.microsoft.com/office/drawing/2014/main" id="{14DA16B6-4B53-4514-BCD4-DD7BBA6B30F6}"/>
              </a:ext>
            </a:extLst>
          </p:cNvPr>
          <p:cNvSpPr/>
          <p:nvPr/>
        </p:nvSpPr>
        <p:spPr>
          <a:xfrm>
            <a:off x="1795857" y="3593160"/>
            <a:ext cx="790220" cy="7902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Oval 47">
            <a:extLst>
              <a:ext uri="{FF2B5EF4-FFF2-40B4-BE49-F238E27FC236}">
                <a16:creationId xmlns:a16="http://schemas.microsoft.com/office/drawing/2014/main" id="{CF92B715-171C-48B3-9854-B08B038E7195}"/>
              </a:ext>
            </a:extLst>
          </p:cNvPr>
          <p:cNvSpPr/>
          <p:nvPr/>
        </p:nvSpPr>
        <p:spPr>
          <a:xfrm>
            <a:off x="3355097" y="3593160"/>
            <a:ext cx="790220" cy="790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Oval 48">
            <a:extLst>
              <a:ext uri="{FF2B5EF4-FFF2-40B4-BE49-F238E27FC236}">
                <a16:creationId xmlns:a16="http://schemas.microsoft.com/office/drawing/2014/main" id="{4A11BC51-4976-4DF4-A9C6-143375C4D904}"/>
              </a:ext>
            </a:extLst>
          </p:cNvPr>
          <p:cNvSpPr/>
          <p:nvPr/>
        </p:nvSpPr>
        <p:spPr>
          <a:xfrm>
            <a:off x="4914337" y="3593160"/>
            <a:ext cx="790220" cy="790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Oval 49">
            <a:extLst>
              <a:ext uri="{FF2B5EF4-FFF2-40B4-BE49-F238E27FC236}">
                <a16:creationId xmlns:a16="http://schemas.microsoft.com/office/drawing/2014/main" id="{ECB37AEE-713E-4BEB-B723-D41BAB9D5791}"/>
              </a:ext>
            </a:extLst>
          </p:cNvPr>
          <p:cNvSpPr/>
          <p:nvPr/>
        </p:nvSpPr>
        <p:spPr>
          <a:xfrm>
            <a:off x="6473577" y="3593160"/>
            <a:ext cx="790220" cy="790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Oval 50">
            <a:extLst>
              <a:ext uri="{FF2B5EF4-FFF2-40B4-BE49-F238E27FC236}">
                <a16:creationId xmlns:a16="http://schemas.microsoft.com/office/drawing/2014/main" id="{247AA3B7-2643-44F3-BED5-5C4FC30AF051}"/>
              </a:ext>
            </a:extLst>
          </p:cNvPr>
          <p:cNvSpPr/>
          <p:nvPr/>
        </p:nvSpPr>
        <p:spPr>
          <a:xfrm>
            <a:off x="8032817" y="3593160"/>
            <a:ext cx="790220" cy="7902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Oval 51">
            <a:extLst>
              <a:ext uri="{FF2B5EF4-FFF2-40B4-BE49-F238E27FC236}">
                <a16:creationId xmlns:a16="http://schemas.microsoft.com/office/drawing/2014/main" id="{F2B76204-1A12-4AB6-B5CD-D792C75E2095}"/>
              </a:ext>
            </a:extLst>
          </p:cNvPr>
          <p:cNvSpPr/>
          <p:nvPr/>
        </p:nvSpPr>
        <p:spPr>
          <a:xfrm>
            <a:off x="9592059" y="3593160"/>
            <a:ext cx="790220" cy="7902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9" name="Group 63">
            <a:extLst>
              <a:ext uri="{FF2B5EF4-FFF2-40B4-BE49-F238E27FC236}">
                <a16:creationId xmlns:a16="http://schemas.microsoft.com/office/drawing/2014/main" id="{8643EC9A-7EB9-423C-BDB7-1DF260DB6824}"/>
              </a:ext>
            </a:extLst>
          </p:cNvPr>
          <p:cNvGrpSpPr/>
          <p:nvPr/>
        </p:nvGrpSpPr>
        <p:grpSpPr>
          <a:xfrm>
            <a:off x="2891236" y="1887371"/>
            <a:ext cx="1716151" cy="1035098"/>
            <a:chOff x="1775729" y="2204864"/>
            <a:chExt cx="1716151" cy="1035098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6015D78-5924-4FA8-9A96-20825D8278C5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6FC4C481-908D-47EB-A6FD-F8476EEB5AD7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2" name="Group 64">
            <a:extLst>
              <a:ext uri="{FF2B5EF4-FFF2-40B4-BE49-F238E27FC236}">
                <a16:creationId xmlns:a16="http://schemas.microsoft.com/office/drawing/2014/main" id="{043C44CE-5578-45D3-AB38-2568A4CBAD0C}"/>
              </a:ext>
            </a:extLst>
          </p:cNvPr>
          <p:cNvGrpSpPr/>
          <p:nvPr/>
        </p:nvGrpSpPr>
        <p:grpSpPr>
          <a:xfrm>
            <a:off x="6010164" y="1887371"/>
            <a:ext cx="1716151" cy="1035098"/>
            <a:chOff x="1775729" y="2204864"/>
            <a:chExt cx="1716151" cy="1035098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93BF7FB6-EAA2-4EF8-B077-43D8FB4EF779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B95982FC-8224-48C4-BAFC-A42FADC98711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5" name="Group 70">
            <a:extLst>
              <a:ext uri="{FF2B5EF4-FFF2-40B4-BE49-F238E27FC236}">
                <a16:creationId xmlns:a16="http://schemas.microsoft.com/office/drawing/2014/main" id="{3F840334-3E39-46D6-B0CB-0A7BB2459A04}"/>
              </a:ext>
            </a:extLst>
          </p:cNvPr>
          <p:cNvGrpSpPr/>
          <p:nvPr/>
        </p:nvGrpSpPr>
        <p:grpSpPr>
          <a:xfrm>
            <a:off x="9129093" y="1887371"/>
            <a:ext cx="1716151" cy="1035098"/>
            <a:chOff x="1775729" y="2204864"/>
            <a:chExt cx="1716151" cy="1035098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9244641B-80D3-4802-BE89-1CA2D5D3D07A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F68C78D5-3EAD-4FE3-8F34-D5A57DC6B96C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8" name="Group 73">
            <a:extLst>
              <a:ext uri="{FF2B5EF4-FFF2-40B4-BE49-F238E27FC236}">
                <a16:creationId xmlns:a16="http://schemas.microsoft.com/office/drawing/2014/main" id="{A5D3984D-C1AF-4388-8F01-33EF5F869A87}"/>
              </a:ext>
            </a:extLst>
          </p:cNvPr>
          <p:cNvGrpSpPr/>
          <p:nvPr/>
        </p:nvGrpSpPr>
        <p:grpSpPr>
          <a:xfrm>
            <a:off x="1331772" y="5060863"/>
            <a:ext cx="1716151" cy="1035098"/>
            <a:chOff x="1775729" y="2204864"/>
            <a:chExt cx="1716151" cy="1035098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2A2F6732-C478-4B10-B3AE-AF3BC4E088EC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5B5766CF-A361-4D73-8C93-8F4A6EAD0E07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61" name="Group 76">
            <a:extLst>
              <a:ext uri="{FF2B5EF4-FFF2-40B4-BE49-F238E27FC236}">
                <a16:creationId xmlns:a16="http://schemas.microsoft.com/office/drawing/2014/main" id="{5E10D5B2-C4DB-48D4-9E38-9A80B93F6626}"/>
              </a:ext>
            </a:extLst>
          </p:cNvPr>
          <p:cNvGrpSpPr/>
          <p:nvPr/>
        </p:nvGrpSpPr>
        <p:grpSpPr>
          <a:xfrm>
            <a:off x="4450700" y="5060863"/>
            <a:ext cx="1716151" cy="1035098"/>
            <a:chOff x="1775729" y="2204864"/>
            <a:chExt cx="1716151" cy="1035098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D32D1EF7-832F-4C31-90C6-C99B42D41242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1714AF1B-EFE6-47A8-B342-20D05EFC8172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64" name="Group 79">
            <a:extLst>
              <a:ext uri="{FF2B5EF4-FFF2-40B4-BE49-F238E27FC236}">
                <a16:creationId xmlns:a16="http://schemas.microsoft.com/office/drawing/2014/main" id="{724791ED-FD1D-484C-9ACD-60EFF1A789CC}"/>
              </a:ext>
            </a:extLst>
          </p:cNvPr>
          <p:cNvGrpSpPr/>
          <p:nvPr/>
        </p:nvGrpSpPr>
        <p:grpSpPr>
          <a:xfrm>
            <a:off x="7569628" y="5060863"/>
            <a:ext cx="1716151" cy="1035098"/>
            <a:chOff x="1775729" y="2204864"/>
            <a:chExt cx="1716151" cy="1035098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4246E695-F01E-4739-AF4E-A9FD3387CD70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5C92A462-594F-4553-81FD-6A417887C1E9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7" name="Isosceles Triangle 51">
            <a:extLst>
              <a:ext uri="{FF2B5EF4-FFF2-40B4-BE49-F238E27FC236}">
                <a16:creationId xmlns:a16="http://schemas.microsoft.com/office/drawing/2014/main" id="{855B64A1-35E2-464C-88B3-B5A5D7EDB96E}"/>
              </a:ext>
            </a:extLst>
          </p:cNvPr>
          <p:cNvSpPr/>
          <p:nvPr/>
        </p:nvSpPr>
        <p:spPr>
          <a:xfrm>
            <a:off x="9820717" y="3853265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ectangle 7">
            <a:extLst>
              <a:ext uri="{FF2B5EF4-FFF2-40B4-BE49-F238E27FC236}">
                <a16:creationId xmlns:a16="http://schemas.microsoft.com/office/drawing/2014/main" id="{30AB39D6-A819-43C1-A6F2-CCC754A18675}"/>
              </a:ext>
            </a:extLst>
          </p:cNvPr>
          <p:cNvSpPr/>
          <p:nvPr/>
        </p:nvSpPr>
        <p:spPr>
          <a:xfrm>
            <a:off x="8288665" y="3814356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Rounded Rectangle 32">
            <a:extLst>
              <a:ext uri="{FF2B5EF4-FFF2-40B4-BE49-F238E27FC236}">
                <a16:creationId xmlns:a16="http://schemas.microsoft.com/office/drawing/2014/main" id="{85B01BBD-D2EB-4089-BBD0-13B524E125BB}"/>
              </a:ext>
            </a:extLst>
          </p:cNvPr>
          <p:cNvSpPr/>
          <p:nvPr/>
        </p:nvSpPr>
        <p:spPr>
          <a:xfrm>
            <a:off x="5148138" y="3832520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" name="Rectangle 9">
            <a:extLst>
              <a:ext uri="{FF2B5EF4-FFF2-40B4-BE49-F238E27FC236}">
                <a16:creationId xmlns:a16="http://schemas.microsoft.com/office/drawing/2014/main" id="{A6687AD0-5D45-4E2A-813E-B5021F52B8E5}"/>
              </a:ext>
            </a:extLst>
          </p:cNvPr>
          <p:cNvSpPr/>
          <p:nvPr/>
        </p:nvSpPr>
        <p:spPr>
          <a:xfrm>
            <a:off x="6708820" y="382899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" name="Frame 17">
            <a:extLst>
              <a:ext uri="{FF2B5EF4-FFF2-40B4-BE49-F238E27FC236}">
                <a16:creationId xmlns:a16="http://schemas.microsoft.com/office/drawing/2014/main" id="{959C5D99-01AC-4A0B-9852-2814E142B84B}"/>
              </a:ext>
            </a:extLst>
          </p:cNvPr>
          <p:cNvSpPr/>
          <p:nvPr/>
        </p:nvSpPr>
        <p:spPr>
          <a:xfrm>
            <a:off x="3566381" y="3808132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2" name="Freeform 53">
            <a:extLst>
              <a:ext uri="{FF2B5EF4-FFF2-40B4-BE49-F238E27FC236}">
                <a16:creationId xmlns:a16="http://schemas.microsoft.com/office/drawing/2014/main" id="{A1B50667-555F-47E0-975D-B1EC6D57F7C3}"/>
              </a:ext>
            </a:extLst>
          </p:cNvPr>
          <p:cNvSpPr/>
          <p:nvPr/>
        </p:nvSpPr>
        <p:spPr>
          <a:xfrm>
            <a:off x="1998274" y="3834944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11286</TotalTime>
  <Words>86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2018-04-30T04:53:25Z</dcterms:modified>
</cp:coreProperties>
</file>