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52014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4" name="Block Arc 7">
            <a:extLst>
              <a:ext uri="{FF2B5EF4-FFF2-40B4-BE49-F238E27FC236}">
                <a16:creationId xmlns:a16="http://schemas.microsoft.com/office/drawing/2014/main" id="{E6D145FB-9E62-4336-9933-C513827D7D87}"/>
              </a:ext>
            </a:extLst>
          </p:cNvPr>
          <p:cNvSpPr/>
          <p:nvPr/>
        </p:nvSpPr>
        <p:spPr>
          <a:xfrm flipV="1">
            <a:off x="1146224" y="1974559"/>
            <a:ext cx="7903879" cy="2008900"/>
          </a:xfrm>
          <a:custGeom>
            <a:avLst/>
            <a:gdLst/>
            <a:ahLst/>
            <a:cxnLst/>
            <a:rect l="l" t="t" r="r" b="b"/>
            <a:pathLst>
              <a:path w="7903879" h="2008900">
                <a:moveTo>
                  <a:pt x="1008112" y="0"/>
                </a:moveTo>
                <a:cubicBezTo>
                  <a:pt x="1562433" y="0"/>
                  <a:pt x="2012259" y="447393"/>
                  <a:pt x="2015854" y="1000788"/>
                </a:cubicBezTo>
                <a:lnTo>
                  <a:pt x="2017300" y="1000788"/>
                </a:lnTo>
                <a:cubicBezTo>
                  <a:pt x="2017300" y="1527632"/>
                  <a:pt x="2444392" y="1954724"/>
                  <a:pt x="2971236" y="1954724"/>
                </a:cubicBezTo>
                <a:cubicBezTo>
                  <a:pt x="3495636" y="1954724"/>
                  <a:pt x="3921207" y="1531586"/>
                  <a:pt x="3924802" y="1008112"/>
                </a:cubicBezTo>
                <a:lnTo>
                  <a:pt x="3924531" y="1008112"/>
                </a:lnTo>
                <a:cubicBezTo>
                  <a:pt x="3924531" y="451347"/>
                  <a:pt x="4375878" y="0"/>
                  <a:pt x="4932643" y="0"/>
                </a:cubicBezTo>
                <a:cubicBezTo>
                  <a:pt x="5486964" y="0"/>
                  <a:pt x="5936790" y="447393"/>
                  <a:pt x="5940385" y="1000788"/>
                </a:cubicBezTo>
                <a:lnTo>
                  <a:pt x="5941831" y="1000788"/>
                </a:lnTo>
                <a:cubicBezTo>
                  <a:pt x="5941831" y="1527632"/>
                  <a:pt x="6368923" y="1954724"/>
                  <a:pt x="6895767" y="1954724"/>
                </a:cubicBezTo>
                <a:cubicBezTo>
                  <a:pt x="7422611" y="1954724"/>
                  <a:pt x="7849703" y="1527632"/>
                  <a:pt x="7849703" y="1000788"/>
                </a:cubicBezTo>
                <a:lnTo>
                  <a:pt x="7903879" y="1000788"/>
                </a:lnTo>
                <a:cubicBezTo>
                  <a:pt x="7903879" y="1557553"/>
                  <a:pt x="7452532" y="2008900"/>
                  <a:pt x="6895767" y="2008900"/>
                </a:cubicBezTo>
                <a:cubicBezTo>
                  <a:pt x="6341446" y="2008900"/>
                  <a:pt x="5891620" y="1561507"/>
                  <a:pt x="5888025" y="1008112"/>
                </a:cubicBezTo>
                <a:lnTo>
                  <a:pt x="5886579" y="1008112"/>
                </a:lnTo>
                <a:cubicBezTo>
                  <a:pt x="5886579" y="481268"/>
                  <a:pt x="5459487" y="54176"/>
                  <a:pt x="4932643" y="54176"/>
                </a:cubicBezTo>
                <a:cubicBezTo>
                  <a:pt x="4408244" y="54176"/>
                  <a:pt x="3982672" y="477314"/>
                  <a:pt x="3979077" y="1000788"/>
                </a:cubicBezTo>
                <a:lnTo>
                  <a:pt x="3979348" y="1000788"/>
                </a:lnTo>
                <a:cubicBezTo>
                  <a:pt x="3979348" y="1557553"/>
                  <a:pt x="3528001" y="2008900"/>
                  <a:pt x="2971236" y="2008900"/>
                </a:cubicBezTo>
                <a:cubicBezTo>
                  <a:pt x="2416915" y="2008900"/>
                  <a:pt x="1967089" y="1561507"/>
                  <a:pt x="1963494" y="1008112"/>
                </a:cubicBezTo>
                <a:lnTo>
                  <a:pt x="1962048" y="1008112"/>
                </a:lnTo>
                <a:cubicBezTo>
                  <a:pt x="1962048" y="481268"/>
                  <a:pt x="1534956" y="54176"/>
                  <a:pt x="1008112" y="54176"/>
                </a:cubicBezTo>
                <a:cubicBezTo>
                  <a:pt x="481268" y="54176"/>
                  <a:pt x="54176" y="481268"/>
                  <a:pt x="54176" y="1008112"/>
                </a:cubicBezTo>
                <a:lnTo>
                  <a:pt x="0" y="1008112"/>
                </a:lnTo>
                <a:cubicBezTo>
                  <a:pt x="0" y="451347"/>
                  <a:pt x="451347" y="0"/>
                  <a:pt x="100811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5" name="Oval 20">
            <a:extLst>
              <a:ext uri="{FF2B5EF4-FFF2-40B4-BE49-F238E27FC236}">
                <a16:creationId xmlns:a16="http://schemas.microsoft.com/office/drawing/2014/main" id="{C68EA757-81B4-425E-B8C6-ABEBAE44B006}"/>
              </a:ext>
            </a:extLst>
          </p:cNvPr>
          <p:cNvSpPr/>
          <p:nvPr/>
        </p:nvSpPr>
        <p:spPr>
          <a:xfrm>
            <a:off x="1697904" y="2550781"/>
            <a:ext cx="866378" cy="8663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6" name="Oval 60">
            <a:extLst>
              <a:ext uri="{FF2B5EF4-FFF2-40B4-BE49-F238E27FC236}">
                <a16:creationId xmlns:a16="http://schemas.microsoft.com/office/drawing/2014/main" id="{F0306A8C-AC3C-43E7-9A7C-0A6E2B41742D}"/>
              </a:ext>
            </a:extLst>
          </p:cNvPr>
          <p:cNvSpPr/>
          <p:nvPr/>
        </p:nvSpPr>
        <p:spPr>
          <a:xfrm>
            <a:off x="3663998" y="2550781"/>
            <a:ext cx="866378" cy="8663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7" name="Oval 61">
            <a:extLst>
              <a:ext uri="{FF2B5EF4-FFF2-40B4-BE49-F238E27FC236}">
                <a16:creationId xmlns:a16="http://schemas.microsoft.com/office/drawing/2014/main" id="{13188A57-6734-4B31-BD30-B05426EB6518}"/>
              </a:ext>
            </a:extLst>
          </p:cNvPr>
          <p:cNvSpPr/>
          <p:nvPr/>
        </p:nvSpPr>
        <p:spPr>
          <a:xfrm>
            <a:off x="5630092" y="2550781"/>
            <a:ext cx="866378" cy="86637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8" name="Oval 62">
            <a:extLst>
              <a:ext uri="{FF2B5EF4-FFF2-40B4-BE49-F238E27FC236}">
                <a16:creationId xmlns:a16="http://schemas.microsoft.com/office/drawing/2014/main" id="{03976DCE-D7B8-4169-B133-CB4194EB1B42}"/>
              </a:ext>
            </a:extLst>
          </p:cNvPr>
          <p:cNvSpPr/>
          <p:nvPr/>
        </p:nvSpPr>
        <p:spPr>
          <a:xfrm>
            <a:off x="7596185" y="2550781"/>
            <a:ext cx="866378" cy="86637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79" name="Group 63">
            <a:extLst>
              <a:ext uri="{FF2B5EF4-FFF2-40B4-BE49-F238E27FC236}">
                <a16:creationId xmlns:a16="http://schemas.microsoft.com/office/drawing/2014/main" id="{DC7E0838-FA38-4370-8B7A-52D7E83A8F5F}"/>
              </a:ext>
            </a:extLst>
          </p:cNvPr>
          <p:cNvGrpSpPr/>
          <p:nvPr/>
        </p:nvGrpSpPr>
        <p:grpSpPr>
          <a:xfrm>
            <a:off x="1346702" y="4425271"/>
            <a:ext cx="1625933" cy="1674760"/>
            <a:chOff x="575693" y="4105536"/>
            <a:chExt cx="1625933" cy="1674760"/>
          </a:xfrm>
        </p:grpSpPr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4D3DCF1A-7A86-42B6-9D29-28517C57664E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645C9BD2-BBA4-4039-ACB0-F2A7A2F296A2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2" name="Group 66">
            <a:extLst>
              <a:ext uri="{FF2B5EF4-FFF2-40B4-BE49-F238E27FC236}">
                <a16:creationId xmlns:a16="http://schemas.microsoft.com/office/drawing/2014/main" id="{F1BFCBBD-6672-4081-B3D8-BB9BED62D678}"/>
              </a:ext>
            </a:extLst>
          </p:cNvPr>
          <p:cNvGrpSpPr/>
          <p:nvPr/>
        </p:nvGrpSpPr>
        <p:grpSpPr>
          <a:xfrm>
            <a:off x="3316266" y="4425271"/>
            <a:ext cx="1625933" cy="1674760"/>
            <a:chOff x="575693" y="4105536"/>
            <a:chExt cx="1625933" cy="1674760"/>
          </a:xfrm>
        </p:grpSpPr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1DEA760D-F0C5-46E4-BC2E-00B9DE7DD1AC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1412070F-7CFC-4EAE-9D1D-C3216A2BD0FF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5" name="Group 69">
            <a:extLst>
              <a:ext uri="{FF2B5EF4-FFF2-40B4-BE49-F238E27FC236}">
                <a16:creationId xmlns:a16="http://schemas.microsoft.com/office/drawing/2014/main" id="{D960F660-7474-408B-B8E0-FC567AE40DE0}"/>
              </a:ext>
            </a:extLst>
          </p:cNvPr>
          <p:cNvGrpSpPr/>
          <p:nvPr/>
        </p:nvGrpSpPr>
        <p:grpSpPr>
          <a:xfrm>
            <a:off x="5285830" y="4425271"/>
            <a:ext cx="1625933" cy="1674760"/>
            <a:chOff x="575693" y="4105536"/>
            <a:chExt cx="1625933" cy="1674760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7FB08FE9-E8F5-4B2A-ADEB-07FC6C76AD27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00CAF087-8BFD-4D2F-87E1-69DD8F9B41DD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8" name="Group 72">
            <a:extLst>
              <a:ext uri="{FF2B5EF4-FFF2-40B4-BE49-F238E27FC236}">
                <a16:creationId xmlns:a16="http://schemas.microsoft.com/office/drawing/2014/main" id="{782E1667-8EFC-4CCE-A518-9322C919F75D}"/>
              </a:ext>
            </a:extLst>
          </p:cNvPr>
          <p:cNvGrpSpPr/>
          <p:nvPr/>
        </p:nvGrpSpPr>
        <p:grpSpPr>
          <a:xfrm>
            <a:off x="7255394" y="4425271"/>
            <a:ext cx="1625933" cy="1674760"/>
            <a:chOff x="575693" y="4105536"/>
            <a:chExt cx="1625933" cy="1674760"/>
          </a:xfrm>
        </p:grpSpPr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5416541B-6E46-4A49-A0D8-C8AE7CCBEB5E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F78BC088-2070-43F6-84B9-E35B9AD74410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1" name="막힌 원호 190">
            <a:extLst>
              <a:ext uri="{FF2B5EF4-FFF2-40B4-BE49-F238E27FC236}">
                <a16:creationId xmlns:a16="http://schemas.microsoft.com/office/drawing/2014/main" id="{0D27D7B1-7A1E-4B00-8219-9868924D1AB1}"/>
              </a:ext>
            </a:extLst>
          </p:cNvPr>
          <p:cNvSpPr/>
          <p:nvPr/>
        </p:nvSpPr>
        <p:spPr>
          <a:xfrm>
            <a:off x="1147577" y="1974559"/>
            <a:ext cx="2016000" cy="2016000"/>
          </a:xfrm>
          <a:prstGeom prst="blockArc">
            <a:avLst>
              <a:gd name="adj1" fmla="val 10800000"/>
              <a:gd name="adj2" fmla="val 0"/>
              <a:gd name="adj3" fmla="val 267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2" name="막힌 원호 191">
            <a:extLst>
              <a:ext uri="{FF2B5EF4-FFF2-40B4-BE49-F238E27FC236}">
                <a16:creationId xmlns:a16="http://schemas.microsoft.com/office/drawing/2014/main" id="{DCA23DB3-BE57-4FB3-9EA5-2CF3AB1975F3}"/>
              </a:ext>
            </a:extLst>
          </p:cNvPr>
          <p:cNvSpPr/>
          <p:nvPr/>
        </p:nvSpPr>
        <p:spPr>
          <a:xfrm rot="10800000">
            <a:off x="3112770" y="1974559"/>
            <a:ext cx="2016000" cy="2016000"/>
          </a:xfrm>
          <a:prstGeom prst="blockArc">
            <a:avLst>
              <a:gd name="adj1" fmla="val 10800000"/>
              <a:gd name="adj2" fmla="val 0"/>
              <a:gd name="adj3" fmla="val 267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3" name="막힌 원호 192">
            <a:extLst>
              <a:ext uri="{FF2B5EF4-FFF2-40B4-BE49-F238E27FC236}">
                <a16:creationId xmlns:a16="http://schemas.microsoft.com/office/drawing/2014/main" id="{5B604912-D7D7-43FF-86A1-CF653AF714D4}"/>
              </a:ext>
            </a:extLst>
          </p:cNvPr>
          <p:cNvSpPr/>
          <p:nvPr/>
        </p:nvSpPr>
        <p:spPr>
          <a:xfrm>
            <a:off x="5077963" y="1974559"/>
            <a:ext cx="2016000" cy="2016000"/>
          </a:xfrm>
          <a:prstGeom prst="blockArc">
            <a:avLst>
              <a:gd name="adj1" fmla="val 10800000"/>
              <a:gd name="adj2" fmla="val 0"/>
              <a:gd name="adj3" fmla="val 267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4" name="막힌 원호 193">
            <a:extLst>
              <a:ext uri="{FF2B5EF4-FFF2-40B4-BE49-F238E27FC236}">
                <a16:creationId xmlns:a16="http://schemas.microsoft.com/office/drawing/2014/main" id="{CAF2CFA0-F0FC-4F08-9023-3138806C3E81}"/>
              </a:ext>
            </a:extLst>
          </p:cNvPr>
          <p:cNvSpPr/>
          <p:nvPr/>
        </p:nvSpPr>
        <p:spPr>
          <a:xfrm rot="10800000">
            <a:off x="7043155" y="1974559"/>
            <a:ext cx="2016000" cy="2016000"/>
          </a:xfrm>
          <a:prstGeom prst="blockArc">
            <a:avLst>
              <a:gd name="adj1" fmla="val 10800000"/>
              <a:gd name="adj2" fmla="val 0"/>
              <a:gd name="adj3" fmla="val 267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95" name="Group 57">
            <a:extLst>
              <a:ext uri="{FF2B5EF4-FFF2-40B4-BE49-F238E27FC236}">
                <a16:creationId xmlns:a16="http://schemas.microsoft.com/office/drawing/2014/main" id="{0AE63DFB-A8B6-4A49-97A1-1272A9669E08}"/>
              </a:ext>
            </a:extLst>
          </p:cNvPr>
          <p:cNvGrpSpPr/>
          <p:nvPr/>
        </p:nvGrpSpPr>
        <p:grpSpPr>
          <a:xfrm>
            <a:off x="7929833" y="3809116"/>
            <a:ext cx="288032" cy="288032"/>
            <a:chOff x="1475656" y="1654935"/>
            <a:chExt cx="288032" cy="288032"/>
          </a:xfrm>
        </p:grpSpPr>
        <p:sp>
          <p:nvSpPr>
            <p:cNvPr id="196" name="Oval 58">
              <a:extLst>
                <a:ext uri="{FF2B5EF4-FFF2-40B4-BE49-F238E27FC236}">
                  <a16:creationId xmlns:a16="http://schemas.microsoft.com/office/drawing/2014/main" id="{3B4764F2-227E-48F3-8F92-EFA85E9C0B85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97" name="Flowchart: Extract 59">
              <a:extLst>
                <a:ext uri="{FF2B5EF4-FFF2-40B4-BE49-F238E27FC236}">
                  <a16:creationId xmlns:a16="http://schemas.microsoft.com/office/drawing/2014/main" id="{9A2E1ADB-0F2E-4449-8C48-B5C350F6B0BE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98" name="Group 19">
            <a:extLst>
              <a:ext uri="{FF2B5EF4-FFF2-40B4-BE49-F238E27FC236}">
                <a16:creationId xmlns:a16="http://schemas.microsoft.com/office/drawing/2014/main" id="{C9A31A4A-389C-42B3-B08A-68375ACD96F9}"/>
              </a:ext>
            </a:extLst>
          </p:cNvPr>
          <p:cNvGrpSpPr/>
          <p:nvPr/>
        </p:nvGrpSpPr>
        <p:grpSpPr>
          <a:xfrm>
            <a:off x="1987077" y="1859118"/>
            <a:ext cx="288032" cy="288032"/>
            <a:chOff x="1475656" y="1654935"/>
            <a:chExt cx="288032" cy="288032"/>
          </a:xfrm>
        </p:grpSpPr>
        <p:sp>
          <p:nvSpPr>
            <p:cNvPr id="199" name="Oval 17">
              <a:extLst>
                <a:ext uri="{FF2B5EF4-FFF2-40B4-BE49-F238E27FC236}">
                  <a16:creationId xmlns:a16="http://schemas.microsoft.com/office/drawing/2014/main" id="{81A1F7C3-4321-4AB7-A92F-8EFC9AC0456B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200" name="Flowchart: Extract 18">
              <a:extLst>
                <a:ext uri="{FF2B5EF4-FFF2-40B4-BE49-F238E27FC236}">
                  <a16:creationId xmlns:a16="http://schemas.microsoft.com/office/drawing/2014/main" id="{845B6CB3-0DE0-4BE4-82F1-82A9BC1C224C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01" name="Group 51">
            <a:extLst>
              <a:ext uri="{FF2B5EF4-FFF2-40B4-BE49-F238E27FC236}">
                <a16:creationId xmlns:a16="http://schemas.microsoft.com/office/drawing/2014/main" id="{C7E26B0C-DC8F-4B22-A101-1E5FDC75D6E6}"/>
              </a:ext>
            </a:extLst>
          </p:cNvPr>
          <p:cNvGrpSpPr/>
          <p:nvPr/>
        </p:nvGrpSpPr>
        <p:grpSpPr>
          <a:xfrm>
            <a:off x="3988443" y="3801343"/>
            <a:ext cx="288032" cy="288032"/>
            <a:chOff x="1475656" y="1654935"/>
            <a:chExt cx="288032" cy="288032"/>
          </a:xfrm>
        </p:grpSpPr>
        <p:sp>
          <p:nvSpPr>
            <p:cNvPr id="202" name="Oval 52">
              <a:extLst>
                <a:ext uri="{FF2B5EF4-FFF2-40B4-BE49-F238E27FC236}">
                  <a16:creationId xmlns:a16="http://schemas.microsoft.com/office/drawing/2014/main" id="{84B244F5-77C7-427F-A87D-DEBA75A79DBB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03" name="Flowchart: Extract 53">
              <a:extLst>
                <a:ext uri="{FF2B5EF4-FFF2-40B4-BE49-F238E27FC236}">
                  <a16:creationId xmlns:a16="http://schemas.microsoft.com/office/drawing/2014/main" id="{3B9A2677-9EA7-432A-9B9E-22DDED38038A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04" name="Group 54">
            <a:extLst>
              <a:ext uri="{FF2B5EF4-FFF2-40B4-BE49-F238E27FC236}">
                <a16:creationId xmlns:a16="http://schemas.microsoft.com/office/drawing/2014/main" id="{161238A9-7006-4272-85A8-BCEEF4810C87}"/>
              </a:ext>
            </a:extLst>
          </p:cNvPr>
          <p:cNvGrpSpPr/>
          <p:nvPr/>
        </p:nvGrpSpPr>
        <p:grpSpPr>
          <a:xfrm>
            <a:off x="5928466" y="1868643"/>
            <a:ext cx="288032" cy="288032"/>
            <a:chOff x="1475656" y="1654935"/>
            <a:chExt cx="288032" cy="288032"/>
          </a:xfrm>
        </p:grpSpPr>
        <p:sp>
          <p:nvSpPr>
            <p:cNvPr id="205" name="Oval 55">
              <a:extLst>
                <a:ext uri="{FF2B5EF4-FFF2-40B4-BE49-F238E27FC236}">
                  <a16:creationId xmlns:a16="http://schemas.microsoft.com/office/drawing/2014/main" id="{13743F94-4E7F-439A-B6AA-C35BA1B6A35D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06" name="Flowchart: Extract 56">
              <a:extLst>
                <a:ext uri="{FF2B5EF4-FFF2-40B4-BE49-F238E27FC236}">
                  <a16:creationId xmlns:a16="http://schemas.microsoft.com/office/drawing/2014/main" id="{329E3A84-9D20-41E8-9A7D-F1DA06AAD4DD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sp>
        <p:nvSpPr>
          <p:cNvPr id="207" name="Oval 61">
            <a:extLst>
              <a:ext uri="{FF2B5EF4-FFF2-40B4-BE49-F238E27FC236}">
                <a16:creationId xmlns:a16="http://schemas.microsoft.com/office/drawing/2014/main" id="{410D5891-18A1-490A-9AD5-4247C1A76FEF}"/>
              </a:ext>
            </a:extLst>
          </p:cNvPr>
          <p:cNvSpPr/>
          <p:nvPr/>
        </p:nvSpPr>
        <p:spPr>
          <a:xfrm>
            <a:off x="9550524" y="2550781"/>
            <a:ext cx="866378" cy="86637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08" name="Group 69">
            <a:extLst>
              <a:ext uri="{FF2B5EF4-FFF2-40B4-BE49-F238E27FC236}">
                <a16:creationId xmlns:a16="http://schemas.microsoft.com/office/drawing/2014/main" id="{C40EEFAB-4DB8-4F7B-A8AD-E1A3B8B0B0C0}"/>
              </a:ext>
            </a:extLst>
          </p:cNvPr>
          <p:cNvGrpSpPr/>
          <p:nvPr/>
        </p:nvGrpSpPr>
        <p:grpSpPr>
          <a:xfrm>
            <a:off x="9224958" y="4425271"/>
            <a:ext cx="1625933" cy="1674760"/>
            <a:chOff x="575693" y="4105536"/>
            <a:chExt cx="1625933" cy="1674760"/>
          </a:xfrm>
        </p:grpSpPr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FC6C2866-AD07-4172-AEF0-BDCB9EFFCB71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F36795C5-0051-4652-ADCE-FA88A034F092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1" name="막힌 원호 210">
            <a:extLst>
              <a:ext uri="{FF2B5EF4-FFF2-40B4-BE49-F238E27FC236}">
                <a16:creationId xmlns:a16="http://schemas.microsoft.com/office/drawing/2014/main" id="{353A88E8-3A93-429A-8AE8-65F99F2B33CC}"/>
              </a:ext>
            </a:extLst>
          </p:cNvPr>
          <p:cNvSpPr/>
          <p:nvPr/>
        </p:nvSpPr>
        <p:spPr>
          <a:xfrm>
            <a:off x="8998395" y="1974559"/>
            <a:ext cx="2016000" cy="2016000"/>
          </a:xfrm>
          <a:prstGeom prst="blockArc">
            <a:avLst>
              <a:gd name="adj1" fmla="val 10800000"/>
              <a:gd name="adj2" fmla="val 0"/>
              <a:gd name="adj3" fmla="val 267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212" name="Group 54">
            <a:extLst>
              <a:ext uri="{FF2B5EF4-FFF2-40B4-BE49-F238E27FC236}">
                <a16:creationId xmlns:a16="http://schemas.microsoft.com/office/drawing/2014/main" id="{DA84419D-69F7-481A-AE29-D361B5FC9474}"/>
              </a:ext>
            </a:extLst>
          </p:cNvPr>
          <p:cNvGrpSpPr/>
          <p:nvPr/>
        </p:nvGrpSpPr>
        <p:grpSpPr>
          <a:xfrm>
            <a:off x="9848898" y="1868643"/>
            <a:ext cx="288032" cy="288032"/>
            <a:chOff x="1475656" y="1654935"/>
            <a:chExt cx="288032" cy="288032"/>
          </a:xfrm>
        </p:grpSpPr>
        <p:sp>
          <p:nvSpPr>
            <p:cNvPr id="213" name="Oval 55">
              <a:extLst>
                <a:ext uri="{FF2B5EF4-FFF2-40B4-BE49-F238E27FC236}">
                  <a16:creationId xmlns:a16="http://schemas.microsoft.com/office/drawing/2014/main" id="{288C63B8-5438-4F2B-BD25-36E2F98D0142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214" name="Flowchart: Extract 56">
              <a:extLst>
                <a:ext uri="{FF2B5EF4-FFF2-40B4-BE49-F238E27FC236}">
                  <a16:creationId xmlns:a16="http://schemas.microsoft.com/office/drawing/2014/main" id="{73159CB0-3FFB-45AB-93CD-EEFF94DFEE98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sp>
        <p:nvSpPr>
          <p:cNvPr id="215" name="Isosceles Triangle 51">
            <a:extLst>
              <a:ext uri="{FF2B5EF4-FFF2-40B4-BE49-F238E27FC236}">
                <a16:creationId xmlns:a16="http://schemas.microsoft.com/office/drawing/2014/main" id="{56704CEE-1A79-4B79-9558-A51360CC4BC5}"/>
              </a:ext>
            </a:extLst>
          </p:cNvPr>
          <p:cNvSpPr/>
          <p:nvPr/>
        </p:nvSpPr>
        <p:spPr>
          <a:xfrm>
            <a:off x="1980031" y="2850722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6" name="Rounded Rectangle 6">
            <a:extLst>
              <a:ext uri="{FF2B5EF4-FFF2-40B4-BE49-F238E27FC236}">
                <a16:creationId xmlns:a16="http://schemas.microsoft.com/office/drawing/2014/main" id="{C422D68A-C668-4910-B7F4-0341C4FF52D6}"/>
              </a:ext>
            </a:extLst>
          </p:cNvPr>
          <p:cNvSpPr/>
          <p:nvPr/>
        </p:nvSpPr>
        <p:spPr>
          <a:xfrm>
            <a:off x="3939112" y="2821236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7" name="Teardrop 1">
            <a:extLst>
              <a:ext uri="{FF2B5EF4-FFF2-40B4-BE49-F238E27FC236}">
                <a16:creationId xmlns:a16="http://schemas.microsoft.com/office/drawing/2014/main" id="{686AC0D8-F6CE-4539-95F2-531078622468}"/>
              </a:ext>
            </a:extLst>
          </p:cNvPr>
          <p:cNvSpPr/>
          <p:nvPr/>
        </p:nvSpPr>
        <p:spPr>
          <a:xfrm rot="18805991">
            <a:off x="5875165" y="2795892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8" name="Rounded Rectangle 27">
            <a:extLst>
              <a:ext uri="{FF2B5EF4-FFF2-40B4-BE49-F238E27FC236}">
                <a16:creationId xmlns:a16="http://schemas.microsoft.com/office/drawing/2014/main" id="{298585E4-E025-4211-A8E0-778A0824A594}"/>
              </a:ext>
            </a:extLst>
          </p:cNvPr>
          <p:cNvSpPr/>
          <p:nvPr/>
        </p:nvSpPr>
        <p:spPr>
          <a:xfrm>
            <a:off x="7843200" y="2828864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9" name="Rounded Rectangle 7">
            <a:extLst>
              <a:ext uri="{FF2B5EF4-FFF2-40B4-BE49-F238E27FC236}">
                <a16:creationId xmlns:a16="http://schemas.microsoft.com/office/drawing/2014/main" id="{ECD89AC9-35F7-4B64-A8E6-F1F1461E3638}"/>
              </a:ext>
            </a:extLst>
          </p:cNvPr>
          <p:cNvSpPr/>
          <p:nvPr/>
        </p:nvSpPr>
        <p:spPr>
          <a:xfrm>
            <a:off x="9826351" y="2821236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11190</TotalTime>
  <Words>135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2018-04-10T02:21:24Z</dcterms:modified>
</cp:coreProperties>
</file>