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66" name="Straight Arrow Connector 40">
            <a:extLst>
              <a:ext uri="{FF2B5EF4-FFF2-40B4-BE49-F238E27FC236}">
                <a16:creationId xmlns:a16="http://schemas.microsoft.com/office/drawing/2014/main" id="{11490D0E-D2AA-4294-A58A-FA57280664A5}"/>
              </a:ext>
            </a:extLst>
          </p:cNvPr>
          <p:cNvCxnSpPr>
            <a:cxnSpLocks/>
          </p:cNvCxnSpPr>
          <p:nvPr/>
        </p:nvCxnSpPr>
        <p:spPr>
          <a:xfrm flipH="1" flipV="1">
            <a:off x="4633106" y="5057622"/>
            <a:ext cx="1485872" cy="468292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41">
            <a:extLst>
              <a:ext uri="{FF2B5EF4-FFF2-40B4-BE49-F238E27FC236}">
                <a16:creationId xmlns:a16="http://schemas.microsoft.com/office/drawing/2014/main" id="{7CFF0BB1-BDE6-4440-A71A-23EE355C59AE}"/>
              </a:ext>
            </a:extLst>
          </p:cNvPr>
          <p:cNvCxnSpPr>
            <a:cxnSpLocks/>
          </p:cNvCxnSpPr>
          <p:nvPr/>
        </p:nvCxnSpPr>
        <p:spPr>
          <a:xfrm flipH="1" flipV="1">
            <a:off x="5509753" y="4192627"/>
            <a:ext cx="586247" cy="1324708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42">
            <a:extLst>
              <a:ext uri="{FF2B5EF4-FFF2-40B4-BE49-F238E27FC236}">
                <a16:creationId xmlns:a16="http://schemas.microsoft.com/office/drawing/2014/main" id="{4C81D203-CC8F-4EBC-BE15-265B31047F84}"/>
              </a:ext>
            </a:extLst>
          </p:cNvPr>
          <p:cNvCxnSpPr>
            <a:cxnSpLocks/>
          </p:cNvCxnSpPr>
          <p:nvPr/>
        </p:nvCxnSpPr>
        <p:spPr>
          <a:xfrm flipV="1">
            <a:off x="6111259" y="4192627"/>
            <a:ext cx="670983" cy="1305373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43">
            <a:extLst>
              <a:ext uri="{FF2B5EF4-FFF2-40B4-BE49-F238E27FC236}">
                <a16:creationId xmlns:a16="http://schemas.microsoft.com/office/drawing/2014/main" id="{F307E4FF-F1F5-439D-8410-46CBE3638A44}"/>
              </a:ext>
            </a:extLst>
          </p:cNvPr>
          <p:cNvCxnSpPr>
            <a:cxnSpLocks/>
          </p:cNvCxnSpPr>
          <p:nvPr/>
        </p:nvCxnSpPr>
        <p:spPr>
          <a:xfrm flipV="1">
            <a:off x="6096000" y="5057621"/>
            <a:ext cx="1536791" cy="482370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4">
            <a:extLst>
              <a:ext uri="{FF2B5EF4-FFF2-40B4-BE49-F238E27FC236}">
                <a16:creationId xmlns:a16="http://schemas.microsoft.com/office/drawing/2014/main" id="{22D0907F-1092-4A21-B80A-FD3F67B516A8}"/>
              </a:ext>
            </a:extLst>
          </p:cNvPr>
          <p:cNvGrpSpPr/>
          <p:nvPr/>
        </p:nvGrpSpPr>
        <p:grpSpPr>
          <a:xfrm>
            <a:off x="5376000" y="4699753"/>
            <a:ext cx="1440000" cy="1454400"/>
            <a:chOff x="3860031" y="4628834"/>
            <a:chExt cx="1440000" cy="1454400"/>
          </a:xfrm>
        </p:grpSpPr>
        <p:sp>
          <p:nvSpPr>
            <p:cNvPr id="71" name="Oval 5">
              <a:extLst>
                <a:ext uri="{FF2B5EF4-FFF2-40B4-BE49-F238E27FC236}">
                  <a16:creationId xmlns:a16="http://schemas.microsoft.com/office/drawing/2014/main" id="{E641BFC7-BEA5-41CD-92E0-5D69A1D6E5AD}"/>
                </a:ext>
              </a:extLst>
            </p:cNvPr>
            <p:cNvSpPr/>
            <p:nvPr/>
          </p:nvSpPr>
          <p:spPr>
            <a:xfrm>
              <a:off x="3860031" y="4628834"/>
              <a:ext cx="1440000" cy="1454400"/>
            </a:xfrm>
            <a:prstGeom prst="ellipse">
              <a:avLst/>
            </a:prstGeom>
            <a:solidFill>
              <a:schemeClr val="accent6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2" name="Oval 6">
              <a:extLst>
                <a:ext uri="{FF2B5EF4-FFF2-40B4-BE49-F238E27FC236}">
                  <a16:creationId xmlns:a16="http://schemas.microsoft.com/office/drawing/2014/main" id="{6D995710-3EB9-4A76-9EB8-E36E6CE55FCB}"/>
                </a:ext>
              </a:extLst>
            </p:cNvPr>
            <p:cNvSpPr/>
            <p:nvPr/>
          </p:nvSpPr>
          <p:spPr>
            <a:xfrm>
              <a:off x="3932031" y="4700834"/>
              <a:ext cx="1296000" cy="12960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73" name="Group 7">
            <a:extLst>
              <a:ext uri="{FF2B5EF4-FFF2-40B4-BE49-F238E27FC236}">
                <a16:creationId xmlns:a16="http://schemas.microsoft.com/office/drawing/2014/main" id="{4AAD51CB-E00E-4EA2-A4CC-1159EE5828B0}"/>
              </a:ext>
            </a:extLst>
          </p:cNvPr>
          <p:cNvGrpSpPr/>
          <p:nvPr/>
        </p:nvGrpSpPr>
        <p:grpSpPr>
          <a:xfrm>
            <a:off x="5459880" y="5057621"/>
            <a:ext cx="1272241" cy="738664"/>
            <a:chOff x="3233965" y="1845713"/>
            <a:chExt cx="1420260" cy="738664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DBB974AF-475F-4443-B995-1F3F5B1B66D4}"/>
                </a:ext>
              </a:extLst>
            </p:cNvPr>
            <p:cNvSpPr txBox="1"/>
            <p:nvPr/>
          </p:nvSpPr>
          <p:spPr>
            <a:xfrm>
              <a:off x="3233965" y="1845713"/>
              <a:ext cx="14021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68EAAF5-DB57-4C84-B74A-C4ED4CD0478A}"/>
                </a:ext>
              </a:extLst>
            </p:cNvPr>
            <p:cNvSpPr txBox="1"/>
            <p:nvPr/>
          </p:nvSpPr>
          <p:spPr>
            <a:xfrm>
              <a:off x="3252027" y="2122712"/>
              <a:ext cx="1402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" name="그룹 75">
            <a:extLst>
              <a:ext uri="{FF2B5EF4-FFF2-40B4-BE49-F238E27FC236}">
                <a16:creationId xmlns:a16="http://schemas.microsoft.com/office/drawing/2014/main" id="{4D202CB5-4E6B-4740-9580-1D19848DB81A}"/>
              </a:ext>
            </a:extLst>
          </p:cNvPr>
          <p:cNvGrpSpPr/>
          <p:nvPr/>
        </p:nvGrpSpPr>
        <p:grpSpPr>
          <a:xfrm>
            <a:off x="3385078" y="2949503"/>
            <a:ext cx="5421845" cy="5421845"/>
            <a:chOff x="3677380" y="3068960"/>
            <a:chExt cx="4860000" cy="4860000"/>
          </a:xfrm>
        </p:grpSpPr>
        <p:grpSp>
          <p:nvGrpSpPr>
            <p:cNvPr id="77" name="Group 10">
              <a:extLst>
                <a:ext uri="{FF2B5EF4-FFF2-40B4-BE49-F238E27FC236}">
                  <a16:creationId xmlns:a16="http://schemas.microsoft.com/office/drawing/2014/main" id="{396E698C-6B9A-4AB2-97F6-49A2DD4AE26B}"/>
                </a:ext>
              </a:extLst>
            </p:cNvPr>
            <p:cNvGrpSpPr/>
            <p:nvPr/>
          </p:nvGrpSpPr>
          <p:grpSpPr>
            <a:xfrm>
              <a:off x="3677380" y="3068960"/>
              <a:ext cx="4860000" cy="4860000"/>
              <a:chOff x="2153380" y="3033496"/>
              <a:chExt cx="4860000" cy="4860000"/>
            </a:xfrm>
          </p:grpSpPr>
          <p:sp>
            <p:nvSpPr>
              <p:cNvPr id="90" name="Block Arc 11">
                <a:extLst>
                  <a:ext uri="{FF2B5EF4-FFF2-40B4-BE49-F238E27FC236}">
                    <a16:creationId xmlns:a16="http://schemas.microsoft.com/office/drawing/2014/main" id="{7CDE4C8B-44C3-47CB-A7DA-21791474B5E1}"/>
                  </a:ext>
                </a:extLst>
              </p:cNvPr>
              <p:cNvSpPr/>
              <p:nvPr/>
            </p:nvSpPr>
            <p:spPr>
              <a:xfrm>
                <a:off x="2153380" y="3033496"/>
                <a:ext cx="4860000" cy="4860000"/>
              </a:xfrm>
              <a:prstGeom prst="blockArc">
                <a:avLst>
                  <a:gd name="adj1" fmla="val 10699449"/>
                  <a:gd name="adj2" fmla="val 88847"/>
                  <a:gd name="adj3" fmla="val 18295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Block Arc 12">
                <a:extLst>
                  <a:ext uri="{FF2B5EF4-FFF2-40B4-BE49-F238E27FC236}">
                    <a16:creationId xmlns:a16="http://schemas.microsoft.com/office/drawing/2014/main" id="{1D536C2D-9232-4FBA-849D-34379C6BC4AE}"/>
                  </a:ext>
                </a:extLst>
              </p:cNvPr>
              <p:cNvSpPr/>
              <p:nvPr/>
            </p:nvSpPr>
            <p:spPr>
              <a:xfrm>
                <a:off x="2210560" y="3081634"/>
                <a:ext cx="4752000" cy="4752000"/>
              </a:xfrm>
              <a:prstGeom prst="blockArc">
                <a:avLst>
                  <a:gd name="adj1" fmla="val 10800000"/>
                  <a:gd name="adj2" fmla="val 13470696"/>
                  <a:gd name="adj3" fmla="val 1612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Block Arc 13">
                <a:extLst>
                  <a:ext uri="{FF2B5EF4-FFF2-40B4-BE49-F238E27FC236}">
                    <a16:creationId xmlns:a16="http://schemas.microsoft.com/office/drawing/2014/main" id="{58D29500-844A-4100-9640-B7A41D82155D}"/>
                  </a:ext>
                </a:extLst>
              </p:cNvPr>
              <p:cNvSpPr/>
              <p:nvPr/>
            </p:nvSpPr>
            <p:spPr>
              <a:xfrm>
                <a:off x="2210560" y="3081634"/>
                <a:ext cx="4752000" cy="4752000"/>
              </a:xfrm>
              <a:prstGeom prst="blockArc">
                <a:avLst>
                  <a:gd name="adj1" fmla="val 13559165"/>
                  <a:gd name="adj2" fmla="val 16141718"/>
                  <a:gd name="adj3" fmla="val 1653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Block Arc 14">
                <a:extLst>
                  <a:ext uri="{FF2B5EF4-FFF2-40B4-BE49-F238E27FC236}">
                    <a16:creationId xmlns:a16="http://schemas.microsoft.com/office/drawing/2014/main" id="{30D50DC0-C984-4027-84D5-10D31C7ACE31}"/>
                  </a:ext>
                </a:extLst>
              </p:cNvPr>
              <p:cNvSpPr/>
              <p:nvPr/>
            </p:nvSpPr>
            <p:spPr>
              <a:xfrm flipH="1">
                <a:off x="2210560" y="3081634"/>
                <a:ext cx="4752000" cy="4752000"/>
              </a:xfrm>
              <a:prstGeom prst="blockArc">
                <a:avLst>
                  <a:gd name="adj1" fmla="val 10800000"/>
                  <a:gd name="adj2" fmla="val 13470696"/>
                  <a:gd name="adj3" fmla="val 1612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4" name="Block Arc 15">
                <a:extLst>
                  <a:ext uri="{FF2B5EF4-FFF2-40B4-BE49-F238E27FC236}">
                    <a16:creationId xmlns:a16="http://schemas.microsoft.com/office/drawing/2014/main" id="{90E20904-221A-4BB5-B8AD-E16A82952E94}"/>
                  </a:ext>
                </a:extLst>
              </p:cNvPr>
              <p:cNvSpPr/>
              <p:nvPr/>
            </p:nvSpPr>
            <p:spPr>
              <a:xfrm flipH="1">
                <a:off x="2210560" y="3081634"/>
                <a:ext cx="4752000" cy="4752000"/>
              </a:xfrm>
              <a:prstGeom prst="blockArc">
                <a:avLst>
                  <a:gd name="adj1" fmla="val 13559165"/>
                  <a:gd name="adj2" fmla="val 16158910"/>
                  <a:gd name="adj3" fmla="val 16542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8" name="Group 16">
              <a:extLst>
                <a:ext uri="{FF2B5EF4-FFF2-40B4-BE49-F238E27FC236}">
                  <a16:creationId xmlns:a16="http://schemas.microsoft.com/office/drawing/2014/main" id="{770ED0A5-04C5-4AC7-B697-031CBA6A3233}"/>
                </a:ext>
              </a:extLst>
            </p:cNvPr>
            <p:cNvGrpSpPr/>
            <p:nvPr/>
          </p:nvGrpSpPr>
          <p:grpSpPr>
            <a:xfrm rot="20256612">
              <a:off x="4652252" y="3469582"/>
              <a:ext cx="1895546" cy="1481978"/>
              <a:chOff x="6137615" y="2426524"/>
              <a:chExt cx="1895546" cy="1481978"/>
            </a:xfrm>
          </p:grpSpPr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E922A66-2AAF-4339-BCA7-325F8070BC13}"/>
                  </a:ext>
                </a:extLst>
              </p:cNvPr>
              <p:cNvSpPr txBox="1"/>
              <p:nvPr/>
            </p:nvSpPr>
            <p:spPr>
              <a:xfrm>
                <a:off x="6137616" y="2426524"/>
                <a:ext cx="1895545" cy="112193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4013365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Test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C1FABA3A-7295-4C65-9CEB-2EBB03E37BFB}"/>
                  </a:ext>
                </a:extLst>
              </p:cNvPr>
              <p:cNvSpPr txBox="1"/>
              <p:nvPr/>
            </p:nvSpPr>
            <p:spPr>
              <a:xfrm>
                <a:off x="6137615" y="2786564"/>
                <a:ext cx="1895545" cy="112193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4013365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Simple PowerPoint</a:t>
                </a:r>
              </a:p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79" name="Group 19">
              <a:extLst>
                <a:ext uri="{FF2B5EF4-FFF2-40B4-BE49-F238E27FC236}">
                  <a16:creationId xmlns:a16="http://schemas.microsoft.com/office/drawing/2014/main" id="{83D39F32-FDEC-453B-94E8-0A073A1AA4FE}"/>
                </a:ext>
              </a:extLst>
            </p:cNvPr>
            <p:cNvGrpSpPr/>
            <p:nvPr/>
          </p:nvGrpSpPr>
          <p:grpSpPr>
            <a:xfrm rot="1392064">
              <a:off x="5757680" y="3465587"/>
              <a:ext cx="1895545" cy="1481980"/>
              <a:chOff x="6137614" y="2426523"/>
              <a:chExt cx="1895545" cy="1481980"/>
            </a:xfrm>
          </p:grpSpPr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17FBD591-2F2C-45F0-AA06-ED9D41B0A125}"/>
                  </a:ext>
                </a:extLst>
              </p:cNvPr>
              <p:cNvSpPr txBox="1"/>
              <p:nvPr/>
            </p:nvSpPr>
            <p:spPr>
              <a:xfrm>
                <a:off x="6137614" y="2426523"/>
                <a:ext cx="1895545" cy="112193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4013365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Test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79B62D48-BEF3-46F2-9D8B-D31D51DB694B}"/>
                  </a:ext>
                </a:extLst>
              </p:cNvPr>
              <p:cNvSpPr txBox="1"/>
              <p:nvPr/>
            </p:nvSpPr>
            <p:spPr>
              <a:xfrm>
                <a:off x="6137614" y="2786565"/>
                <a:ext cx="1895545" cy="112193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4013365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Simple PowerPoint</a:t>
                </a:r>
              </a:p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80" name="Group 22">
              <a:extLst>
                <a:ext uri="{FF2B5EF4-FFF2-40B4-BE49-F238E27FC236}">
                  <a16:creationId xmlns:a16="http://schemas.microsoft.com/office/drawing/2014/main" id="{42385C2A-E685-495C-A265-C41C59B3C1D3}"/>
                </a:ext>
              </a:extLst>
            </p:cNvPr>
            <p:cNvGrpSpPr/>
            <p:nvPr/>
          </p:nvGrpSpPr>
          <p:grpSpPr>
            <a:xfrm rot="3959906">
              <a:off x="6534067" y="4259319"/>
              <a:ext cx="1895546" cy="1481974"/>
              <a:chOff x="6137615" y="2426524"/>
              <a:chExt cx="1895546" cy="1481974"/>
            </a:xfrm>
          </p:grpSpPr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202C0BCF-542B-426A-B2B4-EA7FB0EDEE87}"/>
                  </a:ext>
                </a:extLst>
              </p:cNvPr>
              <p:cNvSpPr txBox="1"/>
              <p:nvPr/>
            </p:nvSpPr>
            <p:spPr>
              <a:xfrm>
                <a:off x="6137615" y="2426524"/>
                <a:ext cx="1895545" cy="112193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4013365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Test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EE12F7CA-5E60-45B8-86E8-190706101FCB}"/>
                  </a:ext>
                </a:extLst>
              </p:cNvPr>
              <p:cNvSpPr txBox="1"/>
              <p:nvPr/>
            </p:nvSpPr>
            <p:spPr>
              <a:xfrm>
                <a:off x="6137616" y="2786560"/>
                <a:ext cx="1895545" cy="112193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4013365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Simple PowerPoint</a:t>
                </a:r>
              </a:p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81" name="Group 25">
              <a:extLst>
                <a:ext uri="{FF2B5EF4-FFF2-40B4-BE49-F238E27FC236}">
                  <a16:creationId xmlns:a16="http://schemas.microsoft.com/office/drawing/2014/main" id="{83943A28-A4B7-4263-B353-7F462D784AEF}"/>
                </a:ext>
              </a:extLst>
            </p:cNvPr>
            <p:cNvGrpSpPr/>
            <p:nvPr/>
          </p:nvGrpSpPr>
          <p:grpSpPr>
            <a:xfrm rot="17521737">
              <a:off x="3829163" y="4248595"/>
              <a:ext cx="1895547" cy="1481980"/>
              <a:chOff x="6137615" y="2426524"/>
              <a:chExt cx="1895547" cy="1481980"/>
            </a:xfrm>
          </p:grpSpPr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2A86BE2C-F49D-44AE-A3A0-AA10813F6E54}"/>
                  </a:ext>
                </a:extLst>
              </p:cNvPr>
              <p:cNvSpPr txBox="1"/>
              <p:nvPr/>
            </p:nvSpPr>
            <p:spPr>
              <a:xfrm>
                <a:off x="6137615" y="2426524"/>
                <a:ext cx="1895545" cy="112193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4013365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Your Test  Here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3CECE84A-1962-4E05-8D11-8EF177BEB914}"/>
                  </a:ext>
                </a:extLst>
              </p:cNvPr>
              <p:cNvSpPr txBox="1"/>
              <p:nvPr/>
            </p:nvSpPr>
            <p:spPr>
              <a:xfrm>
                <a:off x="6137617" y="2786566"/>
                <a:ext cx="1895545" cy="112193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Up">
                  <a:avLst>
                    <a:gd name="adj" fmla="val 14013365"/>
                  </a:avLst>
                </a:prstTxWarp>
                <a:spAutoFit/>
              </a:bodyPr>
              <a:lstStyle/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Simple PowerPoint</a:t>
                </a:r>
              </a:p>
              <a:p>
                <a:pPr algn="ctr"/>
                <a:r>
                  <a:rPr lang="en-US" altLang="ko-KR" sz="1200" b="1" dirty="0">
                    <a:solidFill>
                      <a:schemeClr val="bg1"/>
                    </a:solidFill>
                    <a:cs typeface="Arial" pitchFamily="34" charset="0"/>
                  </a:rPr>
                  <a:t>presentation</a:t>
                </a:r>
                <a:endParaRPr lang="ko-KR" altLang="en-US" sz="12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95" name="Group 28">
            <a:extLst>
              <a:ext uri="{FF2B5EF4-FFF2-40B4-BE49-F238E27FC236}">
                <a16:creationId xmlns:a16="http://schemas.microsoft.com/office/drawing/2014/main" id="{AF0E874B-D7D6-4BEB-AA4B-1D39918D8796}"/>
              </a:ext>
            </a:extLst>
          </p:cNvPr>
          <p:cNvGrpSpPr/>
          <p:nvPr/>
        </p:nvGrpSpPr>
        <p:grpSpPr>
          <a:xfrm>
            <a:off x="8952482" y="4173052"/>
            <a:ext cx="2405020" cy="1292662"/>
            <a:chOff x="2551706" y="4283314"/>
            <a:chExt cx="1264308" cy="1292662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81153E2A-57CF-40D3-AD6D-FABF39078C36}"/>
                </a:ext>
              </a:extLst>
            </p:cNvPr>
            <p:cNvSpPr txBox="1"/>
            <p:nvPr/>
          </p:nvSpPr>
          <p:spPr>
            <a:xfrm>
              <a:off x="2551706" y="4560313"/>
              <a:ext cx="12643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A3ED37DB-4B42-49F7-A588-1E1CA2712FC7}"/>
                </a:ext>
              </a:extLst>
            </p:cNvPr>
            <p:cNvSpPr txBox="1"/>
            <p:nvPr/>
          </p:nvSpPr>
          <p:spPr>
            <a:xfrm>
              <a:off x="2551706" y="4283314"/>
              <a:ext cx="12535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8" name="Group 31">
            <a:extLst>
              <a:ext uri="{FF2B5EF4-FFF2-40B4-BE49-F238E27FC236}">
                <a16:creationId xmlns:a16="http://schemas.microsoft.com/office/drawing/2014/main" id="{A34ECA09-0265-42E2-AC85-15D6244A431B}"/>
              </a:ext>
            </a:extLst>
          </p:cNvPr>
          <p:cNvGrpSpPr/>
          <p:nvPr/>
        </p:nvGrpSpPr>
        <p:grpSpPr>
          <a:xfrm>
            <a:off x="6893417" y="1819843"/>
            <a:ext cx="2974086" cy="1107996"/>
            <a:chOff x="2551706" y="4283314"/>
            <a:chExt cx="2076660" cy="1107996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2C268077-BCC0-4319-A139-E7E148D6B1BA}"/>
                </a:ext>
              </a:extLst>
            </p:cNvPr>
            <p:cNvSpPr txBox="1"/>
            <p:nvPr/>
          </p:nvSpPr>
          <p:spPr>
            <a:xfrm>
              <a:off x="2551706" y="4560313"/>
              <a:ext cx="207665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69451DE4-45A6-49BF-A2D1-841B09C49133}"/>
                </a:ext>
              </a:extLst>
            </p:cNvPr>
            <p:cNvSpPr txBox="1"/>
            <p:nvPr/>
          </p:nvSpPr>
          <p:spPr>
            <a:xfrm>
              <a:off x="2551708" y="4283314"/>
              <a:ext cx="20766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1" name="Group 34">
            <a:extLst>
              <a:ext uri="{FF2B5EF4-FFF2-40B4-BE49-F238E27FC236}">
                <a16:creationId xmlns:a16="http://schemas.microsoft.com/office/drawing/2014/main" id="{20C9C414-2363-4753-9C7A-E22F21BDFA87}"/>
              </a:ext>
            </a:extLst>
          </p:cNvPr>
          <p:cNvGrpSpPr/>
          <p:nvPr/>
        </p:nvGrpSpPr>
        <p:grpSpPr>
          <a:xfrm>
            <a:off x="2324498" y="1819843"/>
            <a:ext cx="3032675" cy="1107996"/>
            <a:chOff x="2551706" y="4283314"/>
            <a:chExt cx="2076660" cy="1107996"/>
          </a:xfrm>
        </p:grpSpPr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C2B495A8-1AE4-4DC2-8FD8-B7397B3E80BF}"/>
                </a:ext>
              </a:extLst>
            </p:cNvPr>
            <p:cNvSpPr txBox="1"/>
            <p:nvPr/>
          </p:nvSpPr>
          <p:spPr>
            <a:xfrm>
              <a:off x="2551706" y="4560313"/>
              <a:ext cx="207665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C6E72894-3845-4BA9-9E3B-BBDC159A1CC7}"/>
                </a:ext>
              </a:extLst>
            </p:cNvPr>
            <p:cNvSpPr txBox="1"/>
            <p:nvPr/>
          </p:nvSpPr>
          <p:spPr>
            <a:xfrm>
              <a:off x="2551708" y="4283314"/>
              <a:ext cx="20766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4" name="Group 37">
            <a:extLst>
              <a:ext uri="{FF2B5EF4-FFF2-40B4-BE49-F238E27FC236}">
                <a16:creationId xmlns:a16="http://schemas.microsoft.com/office/drawing/2014/main" id="{B4500F09-A432-4115-921D-C28F42FA7AE7}"/>
              </a:ext>
            </a:extLst>
          </p:cNvPr>
          <p:cNvGrpSpPr/>
          <p:nvPr/>
        </p:nvGrpSpPr>
        <p:grpSpPr>
          <a:xfrm>
            <a:off x="788039" y="4173052"/>
            <a:ext cx="2432021" cy="1292662"/>
            <a:chOff x="2551706" y="4283314"/>
            <a:chExt cx="1264308" cy="1292662"/>
          </a:xfrm>
        </p:grpSpPr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07964AD3-949C-4179-A5A4-E1F2DD995A59}"/>
                </a:ext>
              </a:extLst>
            </p:cNvPr>
            <p:cNvSpPr txBox="1"/>
            <p:nvPr/>
          </p:nvSpPr>
          <p:spPr>
            <a:xfrm>
              <a:off x="2551706" y="4560313"/>
              <a:ext cx="126430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7FA99F94-78C7-4749-8F3F-1FA56C2E7F54}"/>
                </a:ext>
              </a:extLst>
            </p:cNvPr>
            <p:cNvSpPr txBox="1"/>
            <p:nvPr/>
          </p:nvSpPr>
          <p:spPr>
            <a:xfrm>
              <a:off x="2551706" y="4283314"/>
              <a:ext cx="12535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164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2018-04-17T01:44:04Z</dcterms:modified>
</cp:coreProperties>
</file>