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8DD8AE9B-7AC5-4C21-9288-431F8D379779}"/>
              </a:ext>
            </a:extLst>
          </p:cNvPr>
          <p:cNvGrpSpPr/>
          <p:nvPr/>
        </p:nvGrpSpPr>
        <p:grpSpPr>
          <a:xfrm>
            <a:off x="3925190" y="2599740"/>
            <a:ext cx="4331051" cy="2611786"/>
            <a:chOff x="1969141" y="2501708"/>
            <a:chExt cx="4749677" cy="2864233"/>
          </a:xfrm>
        </p:grpSpPr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7DDD27AD-849C-41CF-B260-FCA1CE86B3A2}"/>
                </a:ext>
              </a:extLst>
            </p:cNvPr>
            <p:cNvGrpSpPr/>
            <p:nvPr/>
          </p:nvGrpSpPr>
          <p:grpSpPr>
            <a:xfrm>
              <a:off x="3851186" y="2501708"/>
              <a:ext cx="2867632" cy="2864233"/>
              <a:chOff x="3851186" y="2501708"/>
              <a:chExt cx="2867632" cy="2864233"/>
            </a:xfrm>
          </p:grpSpPr>
          <p:sp>
            <p:nvSpPr>
              <p:cNvPr id="12" name="Block Arc 10">
                <a:extLst>
                  <a:ext uri="{FF2B5EF4-FFF2-40B4-BE49-F238E27FC236}">
                    <a16:creationId xmlns:a16="http://schemas.microsoft.com/office/drawing/2014/main" id="{E06A926F-AC23-49CF-8FCB-8F18B5A95A87}"/>
                  </a:ext>
                </a:extLst>
              </p:cNvPr>
              <p:cNvSpPr/>
              <p:nvPr/>
            </p:nvSpPr>
            <p:spPr>
              <a:xfrm>
                <a:off x="3851186" y="2501708"/>
                <a:ext cx="2864233" cy="2864233"/>
              </a:xfrm>
              <a:prstGeom prst="blockArc">
                <a:avLst>
                  <a:gd name="adj1" fmla="val 10800000"/>
                  <a:gd name="adj2" fmla="val 0"/>
                  <a:gd name="adj3" fmla="val 34433"/>
                </a:avLst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Block Arc 11">
                <a:extLst>
                  <a:ext uri="{FF2B5EF4-FFF2-40B4-BE49-F238E27FC236}">
                    <a16:creationId xmlns:a16="http://schemas.microsoft.com/office/drawing/2014/main" id="{CF785559-D40B-43E8-9375-B61CD2F4F498}"/>
                  </a:ext>
                </a:extLst>
              </p:cNvPr>
              <p:cNvSpPr/>
              <p:nvPr/>
            </p:nvSpPr>
            <p:spPr>
              <a:xfrm>
                <a:off x="3851186" y="2501708"/>
                <a:ext cx="2864233" cy="2864233"/>
              </a:xfrm>
              <a:prstGeom prst="blockArc">
                <a:avLst>
                  <a:gd name="adj1" fmla="val 10800000"/>
                  <a:gd name="adj2" fmla="val 65142"/>
                  <a:gd name="adj3" fmla="val 1791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Pentagon 12">
                <a:extLst>
                  <a:ext uri="{FF2B5EF4-FFF2-40B4-BE49-F238E27FC236}">
                    <a16:creationId xmlns:a16="http://schemas.microsoft.com/office/drawing/2014/main" id="{21F3DFB8-1E43-4FFA-8EF4-7FF3DDD00D90}"/>
                  </a:ext>
                </a:extLst>
              </p:cNvPr>
              <p:cNvSpPr/>
              <p:nvPr/>
            </p:nvSpPr>
            <p:spPr>
              <a:xfrm rot="5400000">
                <a:off x="5969806" y="4157933"/>
                <a:ext cx="978408" cy="519617"/>
              </a:xfrm>
              <a:prstGeom prst="homePlat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Pentagon 13">
                <a:extLst>
                  <a:ext uri="{FF2B5EF4-FFF2-40B4-BE49-F238E27FC236}">
                    <a16:creationId xmlns:a16="http://schemas.microsoft.com/office/drawing/2014/main" id="{B636F31A-3EC9-4526-98AB-3E32FAE2F20D}"/>
                  </a:ext>
                </a:extLst>
              </p:cNvPr>
              <p:cNvSpPr/>
              <p:nvPr/>
            </p:nvSpPr>
            <p:spPr>
              <a:xfrm rot="5400000">
                <a:off x="5722438" y="3935185"/>
                <a:ext cx="978408" cy="973924"/>
              </a:xfrm>
              <a:prstGeom prst="homePlate">
                <a:avLst>
                  <a:gd name="adj" fmla="val 39146"/>
                </a:avLst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165FE5EA-32C5-4BEB-861C-08CAB7B58A4A}"/>
                </a:ext>
              </a:extLst>
            </p:cNvPr>
            <p:cNvGrpSpPr/>
            <p:nvPr/>
          </p:nvGrpSpPr>
          <p:grpSpPr>
            <a:xfrm>
              <a:off x="1969141" y="2501708"/>
              <a:ext cx="2864233" cy="2864233"/>
              <a:chOff x="1969141" y="2501708"/>
              <a:chExt cx="2864233" cy="2864233"/>
            </a:xfrm>
          </p:grpSpPr>
          <p:sp>
            <p:nvSpPr>
              <p:cNvPr id="8" name="Block Arc 6">
                <a:extLst>
                  <a:ext uri="{FF2B5EF4-FFF2-40B4-BE49-F238E27FC236}">
                    <a16:creationId xmlns:a16="http://schemas.microsoft.com/office/drawing/2014/main" id="{9599D86E-F944-405C-85E8-36F493F2A975}"/>
                  </a:ext>
                </a:extLst>
              </p:cNvPr>
              <p:cNvSpPr/>
              <p:nvPr/>
            </p:nvSpPr>
            <p:spPr>
              <a:xfrm rot="10800000">
                <a:off x="1969141" y="2501708"/>
                <a:ext cx="2864233" cy="2864233"/>
              </a:xfrm>
              <a:prstGeom prst="blockArc">
                <a:avLst>
                  <a:gd name="adj1" fmla="val 10800000"/>
                  <a:gd name="adj2" fmla="val 43142"/>
                  <a:gd name="adj3" fmla="val 16260"/>
                </a:avLst>
              </a:prstGeom>
              <a:solidFill>
                <a:srgbClr val="8EC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Pentagon 7">
                <a:extLst>
                  <a:ext uri="{FF2B5EF4-FFF2-40B4-BE49-F238E27FC236}">
                    <a16:creationId xmlns:a16="http://schemas.microsoft.com/office/drawing/2014/main" id="{C4F825C8-8C3C-41C6-99D5-BE3F18AA805C}"/>
                  </a:ext>
                </a:extLst>
              </p:cNvPr>
              <p:cNvSpPr/>
              <p:nvPr/>
            </p:nvSpPr>
            <p:spPr>
              <a:xfrm rot="16200000">
                <a:off x="1711976" y="3219733"/>
                <a:ext cx="978408" cy="460345"/>
              </a:xfrm>
              <a:prstGeom prst="homePlate">
                <a:avLst/>
              </a:prstGeom>
              <a:solidFill>
                <a:srgbClr val="8EC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Block Arc 8">
                <a:extLst>
                  <a:ext uri="{FF2B5EF4-FFF2-40B4-BE49-F238E27FC236}">
                    <a16:creationId xmlns:a16="http://schemas.microsoft.com/office/drawing/2014/main" id="{0F70D8B6-7568-4F17-B1B4-8B7C93FC5214}"/>
                  </a:ext>
                </a:extLst>
              </p:cNvPr>
              <p:cNvSpPr/>
              <p:nvPr/>
            </p:nvSpPr>
            <p:spPr>
              <a:xfrm rot="10800000">
                <a:off x="1969141" y="2501708"/>
                <a:ext cx="2864233" cy="2864233"/>
              </a:xfrm>
              <a:prstGeom prst="blockArc">
                <a:avLst>
                  <a:gd name="adj1" fmla="val 10800000"/>
                  <a:gd name="adj2" fmla="val 22195"/>
                  <a:gd name="adj3" fmla="val 34034"/>
                </a:avLst>
              </a:prstGeom>
              <a:solidFill>
                <a:schemeClr val="accent3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Pentagon 9">
                <a:extLst>
                  <a:ext uri="{FF2B5EF4-FFF2-40B4-BE49-F238E27FC236}">
                    <a16:creationId xmlns:a16="http://schemas.microsoft.com/office/drawing/2014/main" id="{D8E2BB30-65C6-4AB1-9129-EFE6A8BA8721}"/>
                  </a:ext>
                </a:extLst>
              </p:cNvPr>
              <p:cNvSpPr/>
              <p:nvPr/>
            </p:nvSpPr>
            <p:spPr>
              <a:xfrm rot="16200000">
                <a:off x="1968785" y="2960605"/>
                <a:ext cx="978408" cy="973924"/>
              </a:xfrm>
              <a:prstGeom prst="homePlate">
                <a:avLst>
                  <a:gd name="adj" fmla="val 39146"/>
                </a:avLst>
              </a:prstGeom>
              <a:solidFill>
                <a:schemeClr val="accent3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05A992C-05C2-4EDC-952A-00971EED38AE}"/>
              </a:ext>
            </a:extLst>
          </p:cNvPr>
          <p:cNvSpPr txBox="1"/>
          <p:nvPr/>
        </p:nvSpPr>
        <p:spPr>
          <a:xfrm>
            <a:off x="3405624" y="1823088"/>
            <a:ext cx="1411827" cy="277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B6DBCC-43AB-4664-8DDD-6E4FA205D611}"/>
              </a:ext>
            </a:extLst>
          </p:cNvPr>
          <p:cNvSpPr txBox="1"/>
          <p:nvPr/>
        </p:nvSpPr>
        <p:spPr>
          <a:xfrm>
            <a:off x="878192" y="2105824"/>
            <a:ext cx="3939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4E0FED-EE20-46E0-9FE9-0CA8344F6C99}"/>
              </a:ext>
            </a:extLst>
          </p:cNvPr>
          <p:cNvSpPr txBox="1"/>
          <p:nvPr/>
        </p:nvSpPr>
        <p:spPr>
          <a:xfrm>
            <a:off x="7365502" y="5018611"/>
            <a:ext cx="1411827" cy="277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B37C6F-CA22-41E0-8128-5892C8CCE68E}"/>
              </a:ext>
            </a:extLst>
          </p:cNvPr>
          <p:cNvSpPr txBox="1"/>
          <p:nvPr/>
        </p:nvSpPr>
        <p:spPr>
          <a:xfrm>
            <a:off x="7365501" y="5301347"/>
            <a:ext cx="3924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Block Arc 14">
            <a:extLst>
              <a:ext uri="{FF2B5EF4-FFF2-40B4-BE49-F238E27FC236}">
                <a16:creationId xmlns:a16="http://schemas.microsoft.com/office/drawing/2014/main" id="{C239768B-03F3-4BAE-BA54-4D7F75721CBB}"/>
              </a:ext>
            </a:extLst>
          </p:cNvPr>
          <p:cNvSpPr/>
          <p:nvPr/>
        </p:nvSpPr>
        <p:spPr>
          <a:xfrm rot="16200000">
            <a:off x="4996528" y="3675824"/>
            <a:ext cx="449680" cy="44997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Oval 50">
            <a:extLst>
              <a:ext uri="{FF2B5EF4-FFF2-40B4-BE49-F238E27FC236}">
                <a16:creationId xmlns:a16="http://schemas.microsoft.com/office/drawing/2014/main" id="{B2FBFDE6-28E6-4402-85FD-EA26B44EC9B3}"/>
              </a:ext>
            </a:extLst>
          </p:cNvPr>
          <p:cNvSpPr>
            <a:spLocks noChangeAspect="1"/>
          </p:cNvSpPr>
          <p:nvPr/>
        </p:nvSpPr>
        <p:spPr>
          <a:xfrm>
            <a:off x="6736856" y="3670695"/>
            <a:ext cx="420786" cy="475251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98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2018-04-05T01:43:42Z</dcterms:modified>
</cp:coreProperties>
</file>