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05" name="Right Arrow 5">
            <a:extLst>
              <a:ext uri="{FF2B5EF4-FFF2-40B4-BE49-F238E27FC236}">
                <a16:creationId xmlns:a16="http://schemas.microsoft.com/office/drawing/2014/main" id="{48CA19AB-AC66-487E-96CA-E23B020EBFF7}"/>
              </a:ext>
            </a:extLst>
          </p:cNvPr>
          <p:cNvSpPr/>
          <p:nvPr/>
        </p:nvSpPr>
        <p:spPr>
          <a:xfrm>
            <a:off x="5720192" y="2137414"/>
            <a:ext cx="698780" cy="587871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Right Arrow 9">
            <a:extLst>
              <a:ext uri="{FF2B5EF4-FFF2-40B4-BE49-F238E27FC236}">
                <a16:creationId xmlns:a16="http://schemas.microsoft.com/office/drawing/2014/main" id="{7C3C1126-DFC2-4AD2-98FD-BFFDBAF3265D}"/>
              </a:ext>
            </a:extLst>
          </p:cNvPr>
          <p:cNvSpPr/>
          <p:nvPr/>
        </p:nvSpPr>
        <p:spPr>
          <a:xfrm>
            <a:off x="8502378" y="2137414"/>
            <a:ext cx="698780" cy="587871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7" name="그룹 106">
            <a:extLst>
              <a:ext uri="{FF2B5EF4-FFF2-40B4-BE49-F238E27FC236}">
                <a16:creationId xmlns:a16="http://schemas.microsoft.com/office/drawing/2014/main" id="{3A7F1DE9-6E34-4064-B5FA-DDCDF97F4245}"/>
              </a:ext>
            </a:extLst>
          </p:cNvPr>
          <p:cNvGrpSpPr/>
          <p:nvPr/>
        </p:nvGrpSpPr>
        <p:grpSpPr>
          <a:xfrm>
            <a:off x="3670140" y="2000889"/>
            <a:ext cx="2040787" cy="4005215"/>
            <a:chOff x="3260729" y="1864168"/>
            <a:chExt cx="2040787" cy="4005215"/>
          </a:xfrm>
        </p:grpSpPr>
        <p:sp>
          <p:nvSpPr>
            <p:cNvPr id="108" name="Rounded Rectangle 3">
              <a:extLst>
                <a:ext uri="{FF2B5EF4-FFF2-40B4-BE49-F238E27FC236}">
                  <a16:creationId xmlns:a16="http://schemas.microsoft.com/office/drawing/2014/main" id="{BB3BBC68-2CD1-488F-B5D2-A54E4E9E4AFA}"/>
                </a:ext>
              </a:extLst>
            </p:cNvPr>
            <p:cNvSpPr/>
            <p:nvPr/>
          </p:nvSpPr>
          <p:spPr>
            <a:xfrm>
              <a:off x="3260729" y="1864168"/>
              <a:ext cx="1728000" cy="100811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9" name="Rounded Rectangle 4">
              <a:extLst>
                <a:ext uri="{FF2B5EF4-FFF2-40B4-BE49-F238E27FC236}">
                  <a16:creationId xmlns:a16="http://schemas.microsoft.com/office/drawing/2014/main" id="{BED8AC77-95D3-465B-8F72-CF0B5D60884D}"/>
                </a:ext>
              </a:extLst>
            </p:cNvPr>
            <p:cNvSpPr/>
            <p:nvPr/>
          </p:nvSpPr>
          <p:spPr>
            <a:xfrm>
              <a:off x="3501516" y="2557383"/>
              <a:ext cx="1800000" cy="33120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10" name="Group 13">
              <a:extLst>
                <a:ext uri="{FF2B5EF4-FFF2-40B4-BE49-F238E27FC236}">
                  <a16:creationId xmlns:a16="http://schemas.microsoft.com/office/drawing/2014/main" id="{AF5FDAC5-0CD3-43DE-81E6-F635EDF93D48}"/>
                </a:ext>
              </a:extLst>
            </p:cNvPr>
            <p:cNvGrpSpPr/>
            <p:nvPr/>
          </p:nvGrpSpPr>
          <p:grpSpPr>
            <a:xfrm>
              <a:off x="3281729" y="1903116"/>
              <a:ext cx="1673645" cy="678649"/>
              <a:chOff x="3233964" y="1954419"/>
              <a:chExt cx="1410044" cy="678649"/>
            </a:xfrm>
          </p:grpSpPr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C81B9DED-3C4A-47AD-B438-4D6E47FB8187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4930509A-9AF9-4015-BDBA-80DC0048AD43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 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11" name="Group 22">
              <a:extLst>
                <a:ext uri="{FF2B5EF4-FFF2-40B4-BE49-F238E27FC236}">
                  <a16:creationId xmlns:a16="http://schemas.microsoft.com/office/drawing/2014/main" id="{3417A5FF-7911-444E-80AA-B12486F10E13}"/>
                </a:ext>
              </a:extLst>
            </p:cNvPr>
            <p:cNvGrpSpPr/>
            <p:nvPr/>
          </p:nvGrpSpPr>
          <p:grpSpPr>
            <a:xfrm>
              <a:off x="3648747" y="2761208"/>
              <a:ext cx="1583409" cy="2889234"/>
              <a:chOff x="2079598" y="4324401"/>
              <a:chExt cx="2490853" cy="2889234"/>
            </a:xfrm>
          </p:grpSpPr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37B0FB6A-6886-4E59-A1D6-B18D1689F378}"/>
                  </a:ext>
                </a:extLst>
              </p:cNvPr>
              <p:cNvSpPr txBox="1"/>
              <p:nvPr/>
            </p:nvSpPr>
            <p:spPr>
              <a:xfrm>
                <a:off x="2079598" y="4720645"/>
                <a:ext cx="2455046" cy="2492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Easy to change colors, photos.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  <a:p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55A35142-B035-4DD1-933F-2039EB84DDDA}"/>
                  </a:ext>
                </a:extLst>
              </p:cNvPr>
              <p:cNvSpPr txBox="1"/>
              <p:nvPr/>
            </p:nvSpPr>
            <p:spPr>
              <a:xfrm>
                <a:off x="2079600" y="4324401"/>
                <a:ext cx="249085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16" name="그룹 115">
            <a:extLst>
              <a:ext uri="{FF2B5EF4-FFF2-40B4-BE49-F238E27FC236}">
                <a16:creationId xmlns:a16="http://schemas.microsoft.com/office/drawing/2014/main" id="{096026ED-F31C-40FD-A1CB-410F5F604FAD}"/>
              </a:ext>
            </a:extLst>
          </p:cNvPr>
          <p:cNvGrpSpPr/>
          <p:nvPr/>
        </p:nvGrpSpPr>
        <p:grpSpPr>
          <a:xfrm>
            <a:off x="6458095" y="2000889"/>
            <a:ext cx="2040787" cy="4005215"/>
            <a:chOff x="6197842" y="1864168"/>
            <a:chExt cx="2040787" cy="4005215"/>
          </a:xfrm>
        </p:grpSpPr>
        <p:sp>
          <p:nvSpPr>
            <p:cNvPr id="117" name="Rounded Rectangle 7">
              <a:extLst>
                <a:ext uri="{FF2B5EF4-FFF2-40B4-BE49-F238E27FC236}">
                  <a16:creationId xmlns:a16="http://schemas.microsoft.com/office/drawing/2014/main" id="{9F107814-1AF3-48EE-A181-50948C8160EB}"/>
                </a:ext>
              </a:extLst>
            </p:cNvPr>
            <p:cNvSpPr/>
            <p:nvPr/>
          </p:nvSpPr>
          <p:spPr>
            <a:xfrm>
              <a:off x="6197842" y="1864168"/>
              <a:ext cx="1728000" cy="1008112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8" name="Rounded Rectangle 8">
              <a:extLst>
                <a:ext uri="{FF2B5EF4-FFF2-40B4-BE49-F238E27FC236}">
                  <a16:creationId xmlns:a16="http://schemas.microsoft.com/office/drawing/2014/main" id="{76350D10-659D-4204-A52B-E28BF8C0DBBA}"/>
                </a:ext>
              </a:extLst>
            </p:cNvPr>
            <p:cNvSpPr/>
            <p:nvPr/>
          </p:nvSpPr>
          <p:spPr>
            <a:xfrm>
              <a:off x="6438629" y="2557383"/>
              <a:ext cx="1800000" cy="33120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19" name="Group 16">
              <a:extLst>
                <a:ext uri="{FF2B5EF4-FFF2-40B4-BE49-F238E27FC236}">
                  <a16:creationId xmlns:a16="http://schemas.microsoft.com/office/drawing/2014/main" id="{C3FF1666-A099-41BE-8762-91983F4F53BC}"/>
                </a:ext>
              </a:extLst>
            </p:cNvPr>
            <p:cNvGrpSpPr/>
            <p:nvPr/>
          </p:nvGrpSpPr>
          <p:grpSpPr>
            <a:xfrm>
              <a:off x="6224717" y="1903116"/>
              <a:ext cx="1673645" cy="678649"/>
              <a:chOff x="3233964" y="1954419"/>
              <a:chExt cx="1410044" cy="678649"/>
            </a:xfrm>
          </p:grpSpPr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AC123429-F8F0-4566-B091-E11C985913E8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0408391C-96E6-4D74-AC5F-893F029E1CB0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 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20" name="Group 25">
              <a:extLst>
                <a:ext uri="{FF2B5EF4-FFF2-40B4-BE49-F238E27FC236}">
                  <a16:creationId xmlns:a16="http://schemas.microsoft.com/office/drawing/2014/main" id="{C94DA8F2-C338-47FA-A5FA-0779C176EF24}"/>
                </a:ext>
              </a:extLst>
            </p:cNvPr>
            <p:cNvGrpSpPr/>
            <p:nvPr/>
          </p:nvGrpSpPr>
          <p:grpSpPr>
            <a:xfrm>
              <a:off x="6583028" y="2761208"/>
              <a:ext cx="1583409" cy="2889234"/>
              <a:chOff x="2079598" y="4324401"/>
              <a:chExt cx="2490853" cy="2889234"/>
            </a:xfrm>
          </p:grpSpPr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BB8D5E4D-59A4-49A3-947B-3E478D6320A9}"/>
                  </a:ext>
                </a:extLst>
              </p:cNvPr>
              <p:cNvSpPr txBox="1"/>
              <p:nvPr/>
            </p:nvSpPr>
            <p:spPr>
              <a:xfrm>
                <a:off x="2079598" y="4720645"/>
                <a:ext cx="2455046" cy="2492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Easy to change colors, photos.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  <a:p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83C671A9-6B23-43A2-BE29-24E8A76F4F82}"/>
                  </a:ext>
                </a:extLst>
              </p:cNvPr>
              <p:cNvSpPr txBox="1"/>
              <p:nvPr/>
            </p:nvSpPr>
            <p:spPr>
              <a:xfrm>
                <a:off x="2079600" y="4324401"/>
                <a:ext cx="249085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25" name="그룹 124">
            <a:extLst>
              <a:ext uri="{FF2B5EF4-FFF2-40B4-BE49-F238E27FC236}">
                <a16:creationId xmlns:a16="http://schemas.microsoft.com/office/drawing/2014/main" id="{78A97911-EE50-4FB0-B161-403A01E89597}"/>
              </a:ext>
            </a:extLst>
          </p:cNvPr>
          <p:cNvGrpSpPr/>
          <p:nvPr/>
        </p:nvGrpSpPr>
        <p:grpSpPr>
          <a:xfrm>
            <a:off x="9246051" y="2000889"/>
            <a:ext cx="2040787" cy="4005215"/>
            <a:chOff x="9134953" y="1864168"/>
            <a:chExt cx="2040787" cy="4005215"/>
          </a:xfrm>
        </p:grpSpPr>
        <p:sp>
          <p:nvSpPr>
            <p:cNvPr id="126" name="Rounded Rectangle 11">
              <a:extLst>
                <a:ext uri="{FF2B5EF4-FFF2-40B4-BE49-F238E27FC236}">
                  <a16:creationId xmlns:a16="http://schemas.microsoft.com/office/drawing/2014/main" id="{3EAFE072-928D-4C67-8186-548B5B37EB20}"/>
                </a:ext>
              </a:extLst>
            </p:cNvPr>
            <p:cNvSpPr/>
            <p:nvPr/>
          </p:nvSpPr>
          <p:spPr>
            <a:xfrm>
              <a:off x="9134953" y="1864168"/>
              <a:ext cx="1728000" cy="1008112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7" name="Rounded Rectangle 12">
              <a:extLst>
                <a:ext uri="{FF2B5EF4-FFF2-40B4-BE49-F238E27FC236}">
                  <a16:creationId xmlns:a16="http://schemas.microsoft.com/office/drawing/2014/main" id="{2764C76F-49ED-435E-96AA-F3EC2AA3B85A}"/>
                </a:ext>
              </a:extLst>
            </p:cNvPr>
            <p:cNvSpPr/>
            <p:nvPr/>
          </p:nvSpPr>
          <p:spPr>
            <a:xfrm>
              <a:off x="9375740" y="2557383"/>
              <a:ext cx="1800000" cy="33120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28" name="Group 19">
              <a:extLst>
                <a:ext uri="{FF2B5EF4-FFF2-40B4-BE49-F238E27FC236}">
                  <a16:creationId xmlns:a16="http://schemas.microsoft.com/office/drawing/2014/main" id="{01D5AB09-6023-4C07-AB5E-6BF307956D5E}"/>
                </a:ext>
              </a:extLst>
            </p:cNvPr>
            <p:cNvGrpSpPr/>
            <p:nvPr/>
          </p:nvGrpSpPr>
          <p:grpSpPr>
            <a:xfrm>
              <a:off x="9167705" y="1903116"/>
              <a:ext cx="1673645" cy="678649"/>
              <a:chOff x="3233964" y="1954419"/>
              <a:chExt cx="1410044" cy="678649"/>
            </a:xfrm>
          </p:grpSpPr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FB1355F-FB78-4FE2-81F3-A6283A2D001A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0E36179-6E36-4D04-A793-A611EBDA3F11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 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29" name="Group 28">
              <a:extLst>
                <a:ext uri="{FF2B5EF4-FFF2-40B4-BE49-F238E27FC236}">
                  <a16:creationId xmlns:a16="http://schemas.microsoft.com/office/drawing/2014/main" id="{72557727-4546-48FC-8408-40C46EECFEA2}"/>
                </a:ext>
              </a:extLst>
            </p:cNvPr>
            <p:cNvGrpSpPr/>
            <p:nvPr/>
          </p:nvGrpSpPr>
          <p:grpSpPr>
            <a:xfrm>
              <a:off x="9526834" y="2761208"/>
              <a:ext cx="1583409" cy="2889234"/>
              <a:chOff x="2079598" y="4324401"/>
              <a:chExt cx="2490853" cy="2889234"/>
            </a:xfrm>
          </p:grpSpPr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546B52DA-EDE8-47A3-860E-D22D01BBBB5B}"/>
                  </a:ext>
                </a:extLst>
              </p:cNvPr>
              <p:cNvSpPr txBox="1"/>
              <p:nvPr/>
            </p:nvSpPr>
            <p:spPr>
              <a:xfrm>
                <a:off x="2079598" y="4720645"/>
                <a:ext cx="2455046" cy="2492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Easy to change colors, photos.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  <a:p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2D723B5B-26FD-42A2-9363-E6AB3F8DB4E1}"/>
                  </a:ext>
                </a:extLst>
              </p:cNvPr>
              <p:cNvSpPr txBox="1"/>
              <p:nvPr/>
            </p:nvSpPr>
            <p:spPr>
              <a:xfrm>
                <a:off x="2079600" y="4324401"/>
                <a:ext cx="249085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134" name="Right Arrow 5">
            <a:extLst>
              <a:ext uri="{FF2B5EF4-FFF2-40B4-BE49-F238E27FC236}">
                <a16:creationId xmlns:a16="http://schemas.microsoft.com/office/drawing/2014/main" id="{051EFEFA-0F1C-4A4D-B6C2-55693D9F97CE}"/>
              </a:ext>
            </a:extLst>
          </p:cNvPr>
          <p:cNvSpPr/>
          <p:nvPr/>
        </p:nvSpPr>
        <p:spPr>
          <a:xfrm>
            <a:off x="2938005" y="2137414"/>
            <a:ext cx="698780" cy="587871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5" name="그룹 134">
            <a:extLst>
              <a:ext uri="{FF2B5EF4-FFF2-40B4-BE49-F238E27FC236}">
                <a16:creationId xmlns:a16="http://schemas.microsoft.com/office/drawing/2014/main" id="{7B5B435C-156D-45A7-AFD6-EF5BC9F21D08}"/>
              </a:ext>
            </a:extLst>
          </p:cNvPr>
          <p:cNvGrpSpPr/>
          <p:nvPr/>
        </p:nvGrpSpPr>
        <p:grpSpPr>
          <a:xfrm>
            <a:off x="882185" y="2000889"/>
            <a:ext cx="2040787" cy="4005215"/>
            <a:chOff x="326708" y="1931217"/>
            <a:chExt cx="2040787" cy="4005215"/>
          </a:xfrm>
        </p:grpSpPr>
        <p:sp>
          <p:nvSpPr>
            <p:cNvPr id="136" name="Rounded Rectangle 3">
              <a:extLst>
                <a:ext uri="{FF2B5EF4-FFF2-40B4-BE49-F238E27FC236}">
                  <a16:creationId xmlns:a16="http://schemas.microsoft.com/office/drawing/2014/main" id="{D35DEEA6-B4A1-48F5-871B-CFE14978D0B2}"/>
                </a:ext>
              </a:extLst>
            </p:cNvPr>
            <p:cNvSpPr/>
            <p:nvPr/>
          </p:nvSpPr>
          <p:spPr>
            <a:xfrm>
              <a:off x="326708" y="1931217"/>
              <a:ext cx="1728000" cy="1008112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7" name="Rounded Rectangle 4">
              <a:extLst>
                <a:ext uri="{FF2B5EF4-FFF2-40B4-BE49-F238E27FC236}">
                  <a16:creationId xmlns:a16="http://schemas.microsoft.com/office/drawing/2014/main" id="{B677FFC8-9653-41F4-814C-351BF79A452D}"/>
                </a:ext>
              </a:extLst>
            </p:cNvPr>
            <p:cNvSpPr/>
            <p:nvPr/>
          </p:nvSpPr>
          <p:spPr>
            <a:xfrm>
              <a:off x="567495" y="2624432"/>
              <a:ext cx="1800000" cy="33120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38" name="Group 13">
              <a:extLst>
                <a:ext uri="{FF2B5EF4-FFF2-40B4-BE49-F238E27FC236}">
                  <a16:creationId xmlns:a16="http://schemas.microsoft.com/office/drawing/2014/main" id="{7268328C-5790-4CC4-B52E-EAE3CD1C0313}"/>
                </a:ext>
              </a:extLst>
            </p:cNvPr>
            <p:cNvGrpSpPr/>
            <p:nvPr/>
          </p:nvGrpSpPr>
          <p:grpSpPr>
            <a:xfrm>
              <a:off x="338741" y="1970165"/>
              <a:ext cx="1673645" cy="678649"/>
              <a:chOff x="3233964" y="1954419"/>
              <a:chExt cx="1410044" cy="678649"/>
            </a:xfrm>
          </p:grpSpPr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A8DE5FFE-6641-4E8D-9885-C6C3F7238BA9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Add Text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AD5F0233-62AD-413F-9DF2-1C798DB6866A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Simple PowerPoint Presentation  </a:t>
                </a:r>
                <a:endParaRPr lang="ko-KR" altLang="en-US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39" name="Group 22">
              <a:extLst>
                <a:ext uri="{FF2B5EF4-FFF2-40B4-BE49-F238E27FC236}">
                  <a16:creationId xmlns:a16="http://schemas.microsoft.com/office/drawing/2014/main" id="{B6FCC23A-34D9-45F7-AB48-51AD28D17CFD}"/>
                </a:ext>
              </a:extLst>
            </p:cNvPr>
            <p:cNvGrpSpPr/>
            <p:nvPr/>
          </p:nvGrpSpPr>
          <p:grpSpPr>
            <a:xfrm>
              <a:off x="714726" y="2828257"/>
              <a:ext cx="1583409" cy="2889234"/>
              <a:chOff x="2079598" y="4324401"/>
              <a:chExt cx="2490853" cy="2889234"/>
            </a:xfrm>
          </p:grpSpPr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C5BDF40C-E793-44B4-A375-AE9A3B54FB8B}"/>
                  </a:ext>
                </a:extLst>
              </p:cNvPr>
              <p:cNvSpPr txBox="1"/>
              <p:nvPr/>
            </p:nvSpPr>
            <p:spPr>
              <a:xfrm>
                <a:off x="2079598" y="4720645"/>
                <a:ext cx="2455046" cy="2492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Easy to change colors, photos. 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  <a:p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86041F41-42A6-41D2-97DD-C70B6DFB25AA}"/>
                  </a:ext>
                </a:extLst>
              </p:cNvPr>
              <p:cNvSpPr txBox="1"/>
              <p:nvPr/>
            </p:nvSpPr>
            <p:spPr>
              <a:xfrm>
                <a:off x="2079600" y="4324401"/>
                <a:ext cx="249085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179</Words>
  <Application>Microsoft Office PowerPoint</Application>
  <PresentationFormat>와이드스크린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2018-04-09T01:46:08Z</dcterms:modified>
</cp:coreProperties>
</file>