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81" name="Rounded Rectangle 1">
            <a:extLst>
              <a:ext uri="{FF2B5EF4-FFF2-40B4-BE49-F238E27FC236}">
                <a16:creationId xmlns:a16="http://schemas.microsoft.com/office/drawing/2014/main" id="{F529E15C-C0D5-484F-A15F-E3CDB05700C0}"/>
              </a:ext>
            </a:extLst>
          </p:cNvPr>
          <p:cNvSpPr/>
          <p:nvPr/>
        </p:nvSpPr>
        <p:spPr>
          <a:xfrm>
            <a:off x="7091345" y="1911689"/>
            <a:ext cx="4212000" cy="20556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2">
            <a:extLst>
              <a:ext uri="{FF2B5EF4-FFF2-40B4-BE49-F238E27FC236}">
                <a16:creationId xmlns:a16="http://schemas.microsoft.com/office/drawing/2014/main" id="{9D1625FA-C5F3-498C-92DF-486F5C5F57A9}"/>
              </a:ext>
            </a:extLst>
          </p:cNvPr>
          <p:cNvSpPr/>
          <p:nvPr/>
        </p:nvSpPr>
        <p:spPr>
          <a:xfrm>
            <a:off x="7091345" y="4061296"/>
            <a:ext cx="4212000" cy="20556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3">
            <a:extLst>
              <a:ext uri="{FF2B5EF4-FFF2-40B4-BE49-F238E27FC236}">
                <a16:creationId xmlns:a16="http://schemas.microsoft.com/office/drawing/2014/main" id="{B9086B2E-DF90-476B-8506-B69E08C0F27B}"/>
              </a:ext>
            </a:extLst>
          </p:cNvPr>
          <p:cNvSpPr/>
          <p:nvPr/>
        </p:nvSpPr>
        <p:spPr>
          <a:xfrm>
            <a:off x="914895" y="1911689"/>
            <a:ext cx="4212000" cy="20556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4">
            <a:extLst>
              <a:ext uri="{FF2B5EF4-FFF2-40B4-BE49-F238E27FC236}">
                <a16:creationId xmlns:a16="http://schemas.microsoft.com/office/drawing/2014/main" id="{8DABB939-F150-46C0-AA53-A266A73C340E}"/>
              </a:ext>
            </a:extLst>
          </p:cNvPr>
          <p:cNvSpPr/>
          <p:nvPr/>
        </p:nvSpPr>
        <p:spPr>
          <a:xfrm>
            <a:off x="914895" y="4061296"/>
            <a:ext cx="4212000" cy="20556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5">
            <a:extLst>
              <a:ext uri="{FF2B5EF4-FFF2-40B4-BE49-F238E27FC236}">
                <a16:creationId xmlns:a16="http://schemas.microsoft.com/office/drawing/2014/main" id="{EA517C15-EC7C-425E-A959-F59FDACD3B2E}"/>
              </a:ext>
            </a:extLst>
          </p:cNvPr>
          <p:cNvGrpSpPr/>
          <p:nvPr/>
        </p:nvGrpSpPr>
        <p:grpSpPr>
          <a:xfrm>
            <a:off x="1478606" y="2426661"/>
            <a:ext cx="4428000" cy="1438592"/>
            <a:chOff x="1775111" y="1900395"/>
            <a:chExt cx="1970137" cy="1415809"/>
          </a:xfrm>
        </p:grpSpPr>
        <p:sp>
          <p:nvSpPr>
            <p:cNvPr id="86" name="Rounded Rectangle 6">
              <a:extLst>
                <a:ext uri="{FF2B5EF4-FFF2-40B4-BE49-F238E27FC236}">
                  <a16:creationId xmlns:a16="http://schemas.microsoft.com/office/drawing/2014/main" id="{52B7B72F-92E4-49EA-8D91-CE31D11AB3A1}"/>
                </a:ext>
              </a:extLst>
            </p:cNvPr>
            <p:cNvSpPr/>
            <p:nvPr/>
          </p:nvSpPr>
          <p:spPr>
            <a:xfrm>
              <a:off x="1775111" y="1900395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9">
              <a:extLst>
                <a:ext uri="{FF2B5EF4-FFF2-40B4-BE49-F238E27FC236}">
                  <a16:creationId xmlns:a16="http://schemas.microsoft.com/office/drawing/2014/main" id="{21B94B6F-71A6-4EE9-A252-912015A7C462}"/>
                </a:ext>
              </a:extLst>
            </p:cNvPr>
            <p:cNvSpPr/>
            <p:nvPr/>
          </p:nvSpPr>
          <p:spPr>
            <a:xfrm>
              <a:off x="2172472" y="1911139"/>
              <a:ext cx="1572775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85000"/>
                    <a:lumOff val="15000"/>
                  </a:schemeClr>
                </a:gs>
                <a:gs pos="94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8" name="Group 8">
            <a:extLst>
              <a:ext uri="{FF2B5EF4-FFF2-40B4-BE49-F238E27FC236}">
                <a16:creationId xmlns:a16="http://schemas.microsoft.com/office/drawing/2014/main" id="{81DF4C0E-DFA3-4395-8076-74349C3A5E5A}"/>
              </a:ext>
            </a:extLst>
          </p:cNvPr>
          <p:cNvGrpSpPr/>
          <p:nvPr/>
        </p:nvGrpSpPr>
        <p:grpSpPr>
          <a:xfrm>
            <a:off x="1478606" y="4536586"/>
            <a:ext cx="4428000" cy="1440000"/>
            <a:chOff x="1777765" y="4017240"/>
            <a:chExt cx="1970137" cy="1415809"/>
          </a:xfrm>
        </p:grpSpPr>
        <p:sp>
          <p:nvSpPr>
            <p:cNvPr id="89" name="Rounded Rectangle 9">
              <a:extLst>
                <a:ext uri="{FF2B5EF4-FFF2-40B4-BE49-F238E27FC236}">
                  <a16:creationId xmlns:a16="http://schemas.microsoft.com/office/drawing/2014/main" id="{E3EE6CA8-947B-4211-96A8-DFF05A170BD5}"/>
                </a:ext>
              </a:extLst>
            </p:cNvPr>
            <p:cNvSpPr/>
            <p:nvPr/>
          </p:nvSpPr>
          <p:spPr>
            <a:xfrm>
              <a:off x="1777765" y="4017240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ounded Rectangle 9">
              <a:extLst>
                <a:ext uri="{FF2B5EF4-FFF2-40B4-BE49-F238E27FC236}">
                  <a16:creationId xmlns:a16="http://schemas.microsoft.com/office/drawing/2014/main" id="{148AA059-0434-4DD8-A758-E45238FBD62A}"/>
                </a:ext>
              </a:extLst>
            </p:cNvPr>
            <p:cNvSpPr/>
            <p:nvPr/>
          </p:nvSpPr>
          <p:spPr>
            <a:xfrm>
              <a:off x="2175127" y="4027984"/>
              <a:ext cx="1572775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3000"/>
                    <a:lumOff val="7000"/>
                  </a:schemeClr>
                </a:gs>
                <a:gs pos="94000">
                  <a:schemeClr val="accent1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11">
            <a:extLst>
              <a:ext uri="{FF2B5EF4-FFF2-40B4-BE49-F238E27FC236}">
                <a16:creationId xmlns:a16="http://schemas.microsoft.com/office/drawing/2014/main" id="{FF221934-0461-4442-BA33-10543575F543}"/>
              </a:ext>
            </a:extLst>
          </p:cNvPr>
          <p:cNvGrpSpPr/>
          <p:nvPr/>
        </p:nvGrpSpPr>
        <p:grpSpPr>
          <a:xfrm>
            <a:off x="6277137" y="4536586"/>
            <a:ext cx="4428000" cy="1440000"/>
            <a:chOff x="5391125" y="4017240"/>
            <a:chExt cx="1970137" cy="1415809"/>
          </a:xfrm>
        </p:grpSpPr>
        <p:sp>
          <p:nvSpPr>
            <p:cNvPr id="92" name="Rounded Rectangle 12">
              <a:extLst>
                <a:ext uri="{FF2B5EF4-FFF2-40B4-BE49-F238E27FC236}">
                  <a16:creationId xmlns:a16="http://schemas.microsoft.com/office/drawing/2014/main" id="{DA0F3C3A-22DD-42AB-B08D-C07417BB3F6B}"/>
                </a:ext>
              </a:extLst>
            </p:cNvPr>
            <p:cNvSpPr/>
            <p:nvPr/>
          </p:nvSpPr>
          <p:spPr>
            <a:xfrm>
              <a:off x="5391125" y="4017240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9">
              <a:extLst>
                <a:ext uri="{FF2B5EF4-FFF2-40B4-BE49-F238E27FC236}">
                  <a16:creationId xmlns:a16="http://schemas.microsoft.com/office/drawing/2014/main" id="{29A89755-B70F-4031-9849-EC7EAF33806D}"/>
                </a:ext>
              </a:extLst>
            </p:cNvPr>
            <p:cNvSpPr/>
            <p:nvPr/>
          </p:nvSpPr>
          <p:spPr>
            <a:xfrm flipH="1">
              <a:off x="5391126" y="4027984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93000"/>
                    <a:lumOff val="7000"/>
                  </a:schemeClr>
                </a:gs>
                <a:gs pos="94000">
                  <a:schemeClr val="accent2">
                    <a:lumMod val="10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14">
            <a:extLst>
              <a:ext uri="{FF2B5EF4-FFF2-40B4-BE49-F238E27FC236}">
                <a16:creationId xmlns:a16="http://schemas.microsoft.com/office/drawing/2014/main" id="{7EA3B024-F47D-428A-A773-D922BE1DC281}"/>
              </a:ext>
            </a:extLst>
          </p:cNvPr>
          <p:cNvGrpSpPr/>
          <p:nvPr/>
        </p:nvGrpSpPr>
        <p:grpSpPr>
          <a:xfrm>
            <a:off x="6277137" y="2426661"/>
            <a:ext cx="4428000" cy="1440000"/>
            <a:chOff x="5388471" y="1900395"/>
            <a:chExt cx="1970137" cy="1415809"/>
          </a:xfrm>
        </p:grpSpPr>
        <p:sp>
          <p:nvSpPr>
            <p:cNvPr id="95" name="Rounded Rectangle 15">
              <a:extLst>
                <a:ext uri="{FF2B5EF4-FFF2-40B4-BE49-F238E27FC236}">
                  <a16:creationId xmlns:a16="http://schemas.microsoft.com/office/drawing/2014/main" id="{ECB9A6AD-4AD6-4519-9CDE-B3E43F869EAB}"/>
                </a:ext>
              </a:extLst>
            </p:cNvPr>
            <p:cNvSpPr/>
            <p:nvPr/>
          </p:nvSpPr>
          <p:spPr>
            <a:xfrm>
              <a:off x="5388471" y="1900395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Rounded Rectangle 9">
              <a:extLst>
                <a:ext uri="{FF2B5EF4-FFF2-40B4-BE49-F238E27FC236}">
                  <a16:creationId xmlns:a16="http://schemas.microsoft.com/office/drawing/2014/main" id="{B18EE091-DD4D-4356-AF58-BB26761F67E4}"/>
                </a:ext>
              </a:extLst>
            </p:cNvPr>
            <p:cNvSpPr/>
            <p:nvPr/>
          </p:nvSpPr>
          <p:spPr>
            <a:xfrm flipH="1">
              <a:off x="5388472" y="1911139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93000"/>
                    <a:lumOff val="7000"/>
                  </a:schemeClr>
                </a:gs>
                <a:gs pos="94000">
                  <a:schemeClr val="accent3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B08A5542-460B-4CF0-92FA-BCF2A1E8BABA}"/>
              </a:ext>
            </a:extLst>
          </p:cNvPr>
          <p:cNvSpPr txBox="1"/>
          <p:nvPr/>
        </p:nvSpPr>
        <p:spPr>
          <a:xfrm>
            <a:off x="2205122" y="2021690"/>
            <a:ext cx="2737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5D3A9CF-526C-4CB6-B097-C079B436598E}"/>
              </a:ext>
            </a:extLst>
          </p:cNvPr>
          <p:cNvSpPr txBox="1"/>
          <p:nvPr/>
        </p:nvSpPr>
        <p:spPr>
          <a:xfrm>
            <a:off x="2205122" y="4152314"/>
            <a:ext cx="2737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307C12C-1C73-4F15-8395-3AF3A2D8E7FA}"/>
              </a:ext>
            </a:extLst>
          </p:cNvPr>
          <p:cNvSpPr txBox="1"/>
          <p:nvPr/>
        </p:nvSpPr>
        <p:spPr>
          <a:xfrm>
            <a:off x="7223161" y="2021690"/>
            <a:ext cx="2737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A37F9EB-3663-476F-9476-44E1C8734160}"/>
              </a:ext>
            </a:extLst>
          </p:cNvPr>
          <p:cNvSpPr txBox="1"/>
          <p:nvPr/>
        </p:nvSpPr>
        <p:spPr>
          <a:xfrm>
            <a:off x="7223161" y="4152314"/>
            <a:ext cx="2737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B0E4E8F-9B24-49D3-A2F3-6F6ACB3B39A6}"/>
              </a:ext>
            </a:extLst>
          </p:cNvPr>
          <p:cNvSpPr txBox="1"/>
          <p:nvPr/>
        </p:nvSpPr>
        <p:spPr>
          <a:xfrm>
            <a:off x="1715125" y="2631770"/>
            <a:ext cx="3945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30AD6CB-9ECF-42AB-A987-0504EF46C5DC}"/>
              </a:ext>
            </a:extLst>
          </p:cNvPr>
          <p:cNvSpPr txBox="1"/>
          <p:nvPr/>
        </p:nvSpPr>
        <p:spPr>
          <a:xfrm>
            <a:off x="1715125" y="4742399"/>
            <a:ext cx="3945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A577158-A09F-411E-A08D-7FE32BA98874}"/>
              </a:ext>
            </a:extLst>
          </p:cNvPr>
          <p:cNvSpPr txBox="1"/>
          <p:nvPr/>
        </p:nvSpPr>
        <p:spPr>
          <a:xfrm>
            <a:off x="6551331" y="2631770"/>
            <a:ext cx="3886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CF64743-8DD5-476A-AA3F-1283A21D9615}"/>
              </a:ext>
            </a:extLst>
          </p:cNvPr>
          <p:cNvSpPr txBox="1"/>
          <p:nvPr/>
        </p:nvSpPr>
        <p:spPr>
          <a:xfrm>
            <a:off x="6551331" y="4742399"/>
            <a:ext cx="3886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199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2018-04-09T01:24:11Z</dcterms:modified>
</cp:coreProperties>
</file>