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3">
            <a:extLst>
              <a:ext uri="{FF2B5EF4-FFF2-40B4-BE49-F238E27FC236}">
                <a16:creationId xmlns:a16="http://schemas.microsoft.com/office/drawing/2014/main" id="{AF39611F-11CF-47AB-BEAF-A7D9CD2E4B5F}"/>
              </a:ext>
            </a:extLst>
          </p:cNvPr>
          <p:cNvCxnSpPr>
            <a:cxnSpLocks/>
            <a:stCxn id="11" idx="6"/>
            <a:endCxn id="12" idx="3"/>
          </p:cNvCxnSpPr>
          <p:nvPr/>
        </p:nvCxnSpPr>
        <p:spPr>
          <a:xfrm flipV="1">
            <a:off x="7677206" y="2529470"/>
            <a:ext cx="1990658" cy="1439317"/>
          </a:xfrm>
          <a:prstGeom prst="straightConnector1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21">
            <a:extLst>
              <a:ext uri="{FF2B5EF4-FFF2-40B4-BE49-F238E27FC236}">
                <a16:creationId xmlns:a16="http://schemas.microsoft.com/office/drawing/2014/main" id="{37118AC3-37A7-449A-88AC-465FA3940738}"/>
              </a:ext>
            </a:extLst>
          </p:cNvPr>
          <p:cNvCxnSpPr>
            <a:cxnSpLocks/>
            <a:stCxn id="11" idx="6"/>
            <a:endCxn id="15" idx="2"/>
          </p:cNvCxnSpPr>
          <p:nvPr/>
        </p:nvCxnSpPr>
        <p:spPr>
          <a:xfrm flipV="1">
            <a:off x="7677206" y="3382057"/>
            <a:ext cx="2689629" cy="586730"/>
          </a:xfrm>
          <a:prstGeom prst="straightConnector1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25">
            <a:extLst>
              <a:ext uri="{FF2B5EF4-FFF2-40B4-BE49-F238E27FC236}">
                <a16:creationId xmlns:a16="http://schemas.microsoft.com/office/drawing/2014/main" id="{C225468F-46C5-402D-B67C-94424D9EC43A}"/>
              </a:ext>
            </a:extLst>
          </p:cNvPr>
          <p:cNvCxnSpPr>
            <a:cxnSpLocks/>
            <a:stCxn id="11" idx="6"/>
            <a:endCxn id="13" idx="2"/>
          </p:cNvCxnSpPr>
          <p:nvPr/>
        </p:nvCxnSpPr>
        <p:spPr>
          <a:xfrm>
            <a:off x="7677206" y="3968787"/>
            <a:ext cx="2689629" cy="573648"/>
          </a:xfrm>
          <a:prstGeom prst="straightConnector1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28">
            <a:extLst>
              <a:ext uri="{FF2B5EF4-FFF2-40B4-BE49-F238E27FC236}">
                <a16:creationId xmlns:a16="http://schemas.microsoft.com/office/drawing/2014/main" id="{11F76AFC-25CA-42E7-A544-8826968429B5}"/>
              </a:ext>
            </a:extLst>
          </p:cNvPr>
          <p:cNvCxnSpPr>
            <a:cxnSpLocks/>
            <a:stCxn id="11" idx="6"/>
            <a:endCxn id="14" idx="1"/>
          </p:cNvCxnSpPr>
          <p:nvPr/>
        </p:nvCxnSpPr>
        <p:spPr>
          <a:xfrm>
            <a:off x="7677206" y="3968787"/>
            <a:ext cx="1990658" cy="1426236"/>
          </a:xfrm>
          <a:prstGeom prst="straightConnector1">
            <a:avLst/>
          </a:prstGeom>
          <a:ln w="254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10">
            <a:extLst>
              <a:ext uri="{FF2B5EF4-FFF2-40B4-BE49-F238E27FC236}">
                <a16:creationId xmlns:a16="http://schemas.microsoft.com/office/drawing/2014/main" id="{B33C0EF7-5B4C-42EF-8E8C-04104020B752}"/>
              </a:ext>
            </a:extLst>
          </p:cNvPr>
          <p:cNvSpPr/>
          <p:nvPr/>
        </p:nvSpPr>
        <p:spPr>
          <a:xfrm>
            <a:off x="3668236" y="4121165"/>
            <a:ext cx="630965" cy="630965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CAE4BBE5-47A3-4C04-B7F0-87C7D53A4A8B}"/>
              </a:ext>
            </a:extLst>
          </p:cNvPr>
          <p:cNvSpPr/>
          <p:nvPr/>
        </p:nvSpPr>
        <p:spPr>
          <a:xfrm>
            <a:off x="931924" y="4121165"/>
            <a:ext cx="630965" cy="630965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1" name="Oval 1">
            <a:extLst>
              <a:ext uri="{FF2B5EF4-FFF2-40B4-BE49-F238E27FC236}">
                <a16:creationId xmlns:a16="http://schemas.microsoft.com/office/drawing/2014/main" id="{56AE280E-3805-41D6-9347-8796F00ED712}"/>
              </a:ext>
            </a:extLst>
          </p:cNvPr>
          <p:cNvSpPr/>
          <p:nvPr/>
        </p:nvSpPr>
        <p:spPr>
          <a:xfrm>
            <a:off x="6355016" y="3307692"/>
            <a:ext cx="1322190" cy="132219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Oval 14">
            <a:extLst>
              <a:ext uri="{FF2B5EF4-FFF2-40B4-BE49-F238E27FC236}">
                <a16:creationId xmlns:a16="http://schemas.microsoft.com/office/drawing/2014/main" id="{1E981D39-CF3D-4C88-A56E-C1E7EFDAC5F8}"/>
              </a:ext>
            </a:extLst>
          </p:cNvPr>
          <p:cNvSpPr/>
          <p:nvPr/>
        </p:nvSpPr>
        <p:spPr>
          <a:xfrm>
            <a:off x="9540373" y="1786397"/>
            <a:ext cx="870564" cy="870564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EEEF5DF0-22D9-4F06-B759-8C60C562BF14}"/>
              </a:ext>
            </a:extLst>
          </p:cNvPr>
          <p:cNvSpPr/>
          <p:nvPr/>
        </p:nvSpPr>
        <p:spPr>
          <a:xfrm>
            <a:off x="10366835" y="4107153"/>
            <a:ext cx="870564" cy="870564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4" name="Oval 16">
            <a:extLst>
              <a:ext uri="{FF2B5EF4-FFF2-40B4-BE49-F238E27FC236}">
                <a16:creationId xmlns:a16="http://schemas.microsoft.com/office/drawing/2014/main" id="{C63AD429-20D8-4F0B-AD9B-3CF11C82B227}"/>
              </a:ext>
            </a:extLst>
          </p:cNvPr>
          <p:cNvSpPr/>
          <p:nvPr/>
        </p:nvSpPr>
        <p:spPr>
          <a:xfrm>
            <a:off x="9540373" y="5267532"/>
            <a:ext cx="870564" cy="870564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15" name="Oval 17">
            <a:extLst>
              <a:ext uri="{FF2B5EF4-FFF2-40B4-BE49-F238E27FC236}">
                <a16:creationId xmlns:a16="http://schemas.microsoft.com/office/drawing/2014/main" id="{1FBEDCA8-54A7-49BA-8799-E211715993CF}"/>
              </a:ext>
            </a:extLst>
          </p:cNvPr>
          <p:cNvSpPr/>
          <p:nvPr/>
        </p:nvSpPr>
        <p:spPr>
          <a:xfrm>
            <a:off x="10366835" y="2946775"/>
            <a:ext cx="870564" cy="870564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16" name="Group 36">
            <a:extLst>
              <a:ext uri="{FF2B5EF4-FFF2-40B4-BE49-F238E27FC236}">
                <a16:creationId xmlns:a16="http://schemas.microsoft.com/office/drawing/2014/main" id="{670D8827-3D77-4C88-AB05-AA1A0484B1AB}"/>
              </a:ext>
            </a:extLst>
          </p:cNvPr>
          <p:cNvGrpSpPr/>
          <p:nvPr/>
        </p:nvGrpSpPr>
        <p:grpSpPr>
          <a:xfrm>
            <a:off x="1630980" y="4019504"/>
            <a:ext cx="1818547" cy="895840"/>
            <a:chOff x="3131840" y="2220253"/>
            <a:chExt cx="3096344" cy="895840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E526515-A193-478D-A6C9-5718C2C7EEDC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2B75C39-59D4-442A-AF78-08D3C595DD6F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19" name="Group 39">
            <a:extLst>
              <a:ext uri="{FF2B5EF4-FFF2-40B4-BE49-F238E27FC236}">
                <a16:creationId xmlns:a16="http://schemas.microsoft.com/office/drawing/2014/main" id="{B569312C-3BAE-424A-A91D-125B21F2F5DF}"/>
              </a:ext>
            </a:extLst>
          </p:cNvPr>
          <p:cNvGrpSpPr/>
          <p:nvPr/>
        </p:nvGrpSpPr>
        <p:grpSpPr>
          <a:xfrm>
            <a:off x="4367292" y="4019504"/>
            <a:ext cx="1818547" cy="895840"/>
            <a:chOff x="3131840" y="2220253"/>
            <a:chExt cx="3096344" cy="89584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6044B4D-BF0D-4FCF-91DF-0B9875EB1296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C799C1A-32E0-47F0-88FA-B1BC67D4947C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sp>
        <p:nvSpPr>
          <p:cNvPr id="22" name="Oval 42">
            <a:extLst>
              <a:ext uri="{FF2B5EF4-FFF2-40B4-BE49-F238E27FC236}">
                <a16:creationId xmlns:a16="http://schemas.microsoft.com/office/drawing/2014/main" id="{AF691F81-8048-4EAE-9F16-7DA7A3D5B1DC}"/>
              </a:ext>
            </a:extLst>
          </p:cNvPr>
          <p:cNvSpPr/>
          <p:nvPr/>
        </p:nvSpPr>
        <p:spPr>
          <a:xfrm>
            <a:off x="3668236" y="5294451"/>
            <a:ext cx="630965" cy="630965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sp>
        <p:nvSpPr>
          <p:cNvPr id="23" name="Oval 43">
            <a:extLst>
              <a:ext uri="{FF2B5EF4-FFF2-40B4-BE49-F238E27FC236}">
                <a16:creationId xmlns:a16="http://schemas.microsoft.com/office/drawing/2014/main" id="{AA13836B-97F7-4739-BCF7-E08FC005C9C2}"/>
              </a:ext>
            </a:extLst>
          </p:cNvPr>
          <p:cNvSpPr/>
          <p:nvPr/>
        </p:nvSpPr>
        <p:spPr>
          <a:xfrm>
            <a:off x="931924" y="5294451"/>
            <a:ext cx="630965" cy="630965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b="1">
              <a:cs typeface="Arial" pitchFamily="34" charset="0"/>
            </a:endParaRPr>
          </a:p>
        </p:txBody>
      </p:sp>
      <p:grpSp>
        <p:nvGrpSpPr>
          <p:cNvPr id="24" name="Group 44">
            <a:extLst>
              <a:ext uri="{FF2B5EF4-FFF2-40B4-BE49-F238E27FC236}">
                <a16:creationId xmlns:a16="http://schemas.microsoft.com/office/drawing/2014/main" id="{7C6376DE-B0E4-4262-BAE0-AF9FE59BAD65}"/>
              </a:ext>
            </a:extLst>
          </p:cNvPr>
          <p:cNvGrpSpPr/>
          <p:nvPr/>
        </p:nvGrpSpPr>
        <p:grpSpPr>
          <a:xfrm>
            <a:off x="1630980" y="5192790"/>
            <a:ext cx="1818547" cy="895840"/>
            <a:chOff x="3131840" y="2220253"/>
            <a:chExt cx="3096344" cy="895840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F22AA19-EF02-4EB3-B6E8-9E1DC1722263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D4B8B04-8F73-4FCA-95AD-747285E8EA59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7" name="Group 47">
            <a:extLst>
              <a:ext uri="{FF2B5EF4-FFF2-40B4-BE49-F238E27FC236}">
                <a16:creationId xmlns:a16="http://schemas.microsoft.com/office/drawing/2014/main" id="{F2507FCF-827F-4559-8059-71A08EEA325F}"/>
              </a:ext>
            </a:extLst>
          </p:cNvPr>
          <p:cNvGrpSpPr/>
          <p:nvPr/>
        </p:nvGrpSpPr>
        <p:grpSpPr>
          <a:xfrm>
            <a:off x="4367292" y="5192790"/>
            <a:ext cx="1818547" cy="895840"/>
            <a:chOff x="3131840" y="2220253"/>
            <a:chExt cx="3096344" cy="89584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7D227F-F5C2-4B2F-84A3-4C6F633CC952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CDBB9E7-3B13-486B-A248-72E9F6A709AB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30" name="Group 53">
            <a:extLst>
              <a:ext uri="{FF2B5EF4-FFF2-40B4-BE49-F238E27FC236}">
                <a16:creationId xmlns:a16="http://schemas.microsoft.com/office/drawing/2014/main" id="{7EE57612-4047-4CD8-8885-6AA8AA2EF0BE}"/>
              </a:ext>
            </a:extLst>
          </p:cNvPr>
          <p:cNvGrpSpPr/>
          <p:nvPr/>
        </p:nvGrpSpPr>
        <p:grpSpPr>
          <a:xfrm>
            <a:off x="1075940" y="1820305"/>
            <a:ext cx="5109899" cy="1477328"/>
            <a:chOff x="3017859" y="4283314"/>
            <a:chExt cx="1249476" cy="1477328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D8877AC-FECA-4D0A-ACA8-F260904154A2}"/>
                </a:ext>
              </a:extLst>
            </p:cNvPr>
            <p:cNvSpPr txBox="1"/>
            <p:nvPr/>
          </p:nvSpPr>
          <p:spPr>
            <a:xfrm>
              <a:off x="3017859" y="4560313"/>
              <a:ext cx="12454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You can simply impress your audience and add a unique zing and appeal to your Presentations. Easy to change colors, photos and Text.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DC3B396-1DAE-4BAC-8DE2-DA0AE126DBE5}"/>
                </a:ext>
              </a:extLst>
            </p:cNvPr>
            <p:cNvSpPr txBox="1"/>
            <p:nvPr/>
          </p:nvSpPr>
          <p:spPr>
            <a:xfrm>
              <a:off x="3017859" y="4283314"/>
              <a:ext cx="12494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3F3C89D-E479-4935-995F-A3B99A1D91C9}"/>
              </a:ext>
            </a:extLst>
          </p:cNvPr>
          <p:cNvSpPr txBox="1"/>
          <p:nvPr/>
        </p:nvSpPr>
        <p:spPr>
          <a:xfrm>
            <a:off x="1075940" y="3565026"/>
            <a:ext cx="1620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Block Arc 14">
            <a:extLst>
              <a:ext uri="{FF2B5EF4-FFF2-40B4-BE49-F238E27FC236}">
                <a16:creationId xmlns:a16="http://schemas.microsoft.com/office/drawing/2014/main" id="{919BE302-2DC8-4162-BCA5-8FBF9080695D}"/>
              </a:ext>
            </a:extLst>
          </p:cNvPr>
          <p:cNvSpPr/>
          <p:nvPr/>
        </p:nvSpPr>
        <p:spPr>
          <a:xfrm rot="16200000">
            <a:off x="6723652" y="3666652"/>
            <a:ext cx="603871" cy="6042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5" name="Isosceles Triangle 51">
            <a:extLst>
              <a:ext uri="{FF2B5EF4-FFF2-40B4-BE49-F238E27FC236}">
                <a16:creationId xmlns:a16="http://schemas.microsoft.com/office/drawing/2014/main" id="{0F8F41E0-AE88-4AEF-864E-D2FDEF49D3ED}"/>
              </a:ext>
            </a:extLst>
          </p:cNvPr>
          <p:cNvSpPr/>
          <p:nvPr/>
        </p:nvSpPr>
        <p:spPr>
          <a:xfrm>
            <a:off x="9792496" y="2096830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Rounded Rectangle 6">
            <a:extLst>
              <a:ext uri="{FF2B5EF4-FFF2-40B4-BE49-F238E27FC236}">
                <a16:creationId xmlns:a16="http://schemas.microsoft.com/office/drawing/2014/main" id="{5DFF5F98-82D2-44F7-8CE5-DF70CFDF9C7D}"/>
              </a:ext>
            </a:extLst>
          </p:cNvPr>
          <p:cNvSpPr/>
          <p:nvPr/>
        </p:nvSpPr>
        <p:spPr>
          <a:xfrm>
            <a:off x="10634201" y="3214159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Teardrop 1">
            <a:extLst>
              <a:ext uri="{FF2B5EF4-FFF2-40B4-BE49-F238E27FC236}">
                <a16:creationId xmlns:a16="http://schemas.microsoft.com/office/drawing/2014/main" id="{DD190A11-82A4-410E-B3FD-502778DCC657}"/>
              </a:ext>
            </a:extLst>
          </p:cNvPr>
          <p:cNvSpPr/>
          <p:nvPr/>
        </p:nvSpPr>
        <p:spPr>
          <a:xfrm rot="18805991">
            <a:off x="10637542" y="4355969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27">
            <a:extLst>
              <a:ext uri="{FF2B5EF4-FFF2-40B4-BE49-F238E27FC236}">
                <a16:creationId xmlns:a16="http://schemas.microsoft.com/office/drawing/2014/main" id="{B786EDCD-70EF-4AD0-B4D3-26CF56A80470}"/>
              </a:ext>
            </a:extLst>
          </p:cNvPr>
          <p:cNvSpPr/>
          <p:nvPr/>
        </p:nvSpPr>
        <p:spPr>
          <a:xfrm>
            <a:off x="9802457" y="5569774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Isosceles Triangle 51">
            <a:extLst>
              <a:ext uri="{FF2B5EF4-FFF2-40B4-BE49-F238E27FC236}">
                <a16:creationId xmlns:a16="http://schemas.microsoft.com/office/drawing/2014/main" id="{BCE3AEDB-860B-450C-B467-7ABCED10EB8F}"/>
              </a:ext>
            </a:extLst>
          </p:cNvPr>
          <p:cNvSpPr/>
          <p:nvPr/>
        </p:nvSpPr>
        <p:spPr>
          <a:xfrm>
            <a:off x="1073081" y="4309484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ounded Rectangle 6">
            <a:extLst>
              <a:ext uri="{FF2B5EF4-FFF2-40B4-BE49-F238E27FC236}">
                <a16:creationId xmlns:a16="http://schemas.microsoft.com/office/drawing/2014/main" id="{8415BA2C-6413-4F17-A19E-4842A48CF9FC}"/>
              </a:ext>
            </a:extLst>
          </p:cNvPr>
          <p:cNvSpPr/>
          <p:nvPr/>
        </p:nvSpPr>
        <p:spPr>
          <a:xfrm>
            <a:off x="3827111" y="4269013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Teardrop 1">
            <a:extLst>
              <a:ext uri="{FF2B5EF4-FFF2-40B4-BE49-F238E27FC236}">
                <a16:creationId xmlns:a16="http://schemas.microsoft.com/office/drawing/2014/main" id="{AD9084A7-07D7-4880-8A28-EC7F722BB3B2}"/>
              </a:ext>
            </a:extLst>
          </p:cNvPr>
          <p:cNvSpPr/>
          <p:nvPr/>
        </p:nvSpPr>
        <p:spPr>
          <a:xfrm rot="18805991">
            <a:off x="3816487" y="5429628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" name="Rounded Rectangle 27">
            <a:extLst>
              <a:ext uri="{FF2B5EF4-FFF2-40B4-BE49-F238E27FC236}">
                <a16:creationId xmlns:a16="http://schemas.microsoft.com/office/drawing/2014/main" id="{214622F8-D439-4D32-8C99-B233B752927C}"/>
              </a:ext>
            </a:extLst>
          </p:cNvPr>
          <p:cNvSpPr/>
          <p:nvPr/>
        </p:nvSpPr>
        <p:spPr>
          <a:xfrm>
            <a:off x="1075523" y="5476893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153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2018-04-03T01:34:18Z</dcterms:modified>
</cp:coreProperties>
</file>