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9">
            <a:extLst>
              <a:ext uri="{FF2B5EF4-FFF2-40B4-BE49-F238E27FC236}">
                <a16:creationId xmlns:a16="http://schemas.microsoft.com/office/drawing/2014/main" id="{A664AA35-6198-4C09-B2F9-C8378EB4220D}"/>
              </a:ext>
            </a:extLst>
          </p:cNvPr>
          <p:cNvGrpSpPr/>
          <p:nvPr/>
        </p:nvGrpSpPr>
        <p:grpSpPr>
          <a:xfrm>
            <a:off x="8253373" y="2982059"/>
            <a:ext cx="3282278" cy="923330"/>
            <a:chOff x="2551706" y="4283314"/>
            <a:chExt cx="1403938" cy="92333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65C8783-C3DB-4C3B-B1AD-550A2DE1A911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C8794F6-AD19-4EA6-9A12-6CD073830D32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32">
            <a:extLst>
              <a:ext uri="{FF2B5EF4-FFF2-40B4-BE49-F238E27FC236}">
                <a16:creationId xmlns:a16="http://schemas.microsoft.com/office/drawing/2014/main" id="{84E44551-FDE4-41C6-AB30-2814BC2FE772}"/>
              </a:ext>
            </a:extLst>
          </p:cNvPr>
          <p:cNvGrpSpPr/>
          <p:nvPr/>
        </p:nvGrpSpPr>
        <p:grpSpPr>
          <a:xfrm>
            <a:off x="1235147" y="1806069"/>
            <a:ext cx="3109397" cy="923330"/>
            <a:chOff x="2551706" y="4283314"/>
            <a:chExt cx="1403938" cy="92333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D21DE8-630D-4A89-B96C-E050EA74A824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7580B7D-AC2E-412B-B22A-BDA6F876116D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35">
            <a:extLst>
              <a:ext uri="{FF2B5EF4-FFF2-40B4-BE49-F238E27FC236}">
                <a16:creationId xmlns:a16="http://schemas.microsoft.com/office/drawing/2014/main" id="{CC5CF73A-9F92-426B-94D9-9062B8B072EB}"/>
              </a:ext>
            </a:extLst>
          </p:cNvPr>
          <p:cNvGrpSpPr/>
          <p:nvPr/>
        </p:nvGrpSpPr>
        <p:grpSpPr>
          <a:xfrm>
            <a:off x="826477" y="3515758"/>
            <a:ext cx="3109397" cy="923330"/>
            <a:chOff x="2551706" y="4283314"/>
            <a:chExt cx="1403938" cy="92333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527B179-0B0B-4B31-9F7E-C78695EEE56A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871A930-4DD1-40A5-92B8-A2D5266E47DA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38">
            <a:extLst>
              <a:ext uri="{FF2B5EF4-FFF2-40B4-BE49-F238E27FC236}">
                <a16:creationId xmlns:a16="http://schemas.microsoft.com/office/drawing/2014/main" id="{4C0B7490-1E71-4147-B335-2761F683BC94}"/>
              </a:ext>
            </a:extLst>
          </p:cNvPr>
          <p:cNvGrpSpPr/>
          <p:nvPr/>
        </p:nvGrpSpPr>
        <p:grpSpPr>
          <a:xfrm>
            <a:off x="1235147" y="5225447"/>
            <a:ext cx="3109397" cy="923330"/>
            <a:chOff x="2551706" y="4283314"/>
            <a:chExt cx="1403938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ACE2887-D374-4EB0-ACD7-58D740077DAB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4C1B34E-853D-40B8-84B1-DD47471C6650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41">
            <a:extLst>
              <a:ext uri="{FF2B5EF4-FFF2-40B4-BE49-F238E27FC236}">
                <a16:creationId xmlns:a16="http://schemas.microsoft.com/office/drawing/2014/main" id="{8EA721C9-F469-468F-BF3A-F1C817D09630}"/>
              </a:ext>
            </a:extLst>
          </p:cNvPr>
          <p:cNvGrpSpPr/>
          <p:nvPr/>
        </p:nvGrpSpPr>
        <p:grpSpPr>
          <a:xfrm>
            <a:off x="7910326" y="4812217"/>
            <a:ext cx="3109398" cy="923330"/>
            <a:chOff x="2551706" y="4283314"/>
            <a:chExt cx="1403938" cy="92333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0434C33-6030-4CEF-A0A9-89717200283C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4A50C7-F7C1-4103-9BA9-648BD0D6A434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3">
            <a:extLst>
              <a:ext uri="{FF2B5EF4-FFF2-40B4-BE49-F238E27FC236}">
                <a16:creationId xmlns:a16="http://schemas.microsoft.com/office/drawing/2014/main" id="{FF141252-1469-41FE-83BD-9589A3427E6B}"/>
              </a:ext>
            </a:extLst>
          </p:cNvPr>
          <p:cNvGrpSpPr/>
          <p:nvPr/>
        </p:nvGrpSpPr>
        <p:grpSpPr>
          <a:xfrm>
            <a:off x="4128365" y="2055585"/>
            <a:ext cx="3896436" cy="3864083"/>
            <a:chOff x="2339753" y="1700808"/>
            <a:chExt cx="4362641" cy="4326417"/>
          </a:xfrm>
        </p:grpSpPr>
        <p:sp>
          <p:nvSpPr>
            <p:cNvPr id="21" name="Chord 4">
              <a:extLst>
                <a:ext uri="{FF2B5EF4-FFF2-40B4-BE49-F238E27FC236}">
                  <a16:creationId xmlns:a16="http://schemas.microsoft.com/office/drawing/2014/main" id="{E3DE25FB-E61B-40F2-B562-B00FC1B5A68F}"/>
                </a:ext>
              </a:extLst>
            </p:cNvPr>
            <p:cNvSpPr/>
            <p:nvPr/>
          </p:nvSpPr>
          <p:spPr>
            <a:xfrm rot="10800000">
              <a:off x="3203849" y="1700808"/>
              <a:ext cx="2530760" cy="1999855"/>
            </a:xfrm>
            <a:custGeom>
              <a:avLst/>
              <a:gdLst/>
              <a:ahLst/>
              <a:cxnLst/>
              <a:rect l="l" t="t" r="r" b="b"/>
              <a:pathLst>
                <a:path w="2530760" h="1999855">
                  <a:moveTo>
                    <a:pt x="1226329" y="1999855"/>
                  </a:moveTo>
                  <a:cubicBezTo>
                    <a:pt x="796260" y="1999691"/>
                    <a:pt x="366241" y="1869309"/>
                    <a:pt x="0" y="1607179"/>
                  </a:cubicBezTo>
                  <a:lnTo>
                    <a:pt x="536565" y="0"/>
                  </a:lnTo>
                  <a:lnTo>
                    <a:pt x="2530760" y="1552743"/>
                  </a:lnTo>
                  <a:cubicBezTo>
                    <a:pt x="2147098" y="1851003"/>
                    <a:pt x="1686685" y="2000031"/>
                    <a:pt x="1226329" y="199985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Chord 16">
              <a:extLst>
                <a:ext uri="{FF2B5EF4-FFF2-40B4-BE49-F238E27FC236}">
                  <a16:creationId xmlns:a16="http://schemas.microsoft.com/office/drawing/2014/main" id="{2802E05C-817A-468B-AA14-22E33A7CBA8E}"/>
                </a:ext>
              </a:extLst>
            </p:cNvPr>
            <p:cNvSpPr/>
            <p:nvPr/>
          </p:nvSpPr>
          <p:spPr>
            <a:xfrm rot="10800000">
              <a:off x="5006530" y="2112589"/>
              <a:ext cx="1695864" cy="2407247"/>
            </a:xfrm>
            <a:custGeom>
              <a:avLst/>
              <a:gdLst/>
              <a:ahLst/>
              <a:cxnLst/>
              <a:rect l="l" t="t" r="r" b="b"/>
              <a:pathLst>
                <a:path w="1695864" h="2407247">
                  <a:moveTo>
                    <a:pt x="892192" y="2407247"/>
                  </a:moveTo>
                  <a:cubicBezTo>
                    <a:pt x="132631" y="1866468"/>
                    <a:pt x="-185286" y="893701"/>
                    <a:pt x="108040" y="9038"/>
                  </a:cubicBezTo>
                  <a:lnTo>
                    <a:pt x="16958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Chord 17">
              <a:extLst>
                <a:ext uri="{FF2B5EF4-FFF2-40B4-BE49-F238E27FC236}">
                  <a16:creationId xmlns:a16="http://schemas.microsoft.com/office/drawing/2014/main" id="{6161DDC7-3FB4-4BDB-9B0E-4B9546A167D5}"/>
                </a:ext>
              </a:extLst>
            </p:cNvPr>
            <p:cNvSpPr/>
            <p:nvPr/>
          </p:nvSpPr>
          <p:spPr>
            <a:xfrm rot="10800000">
              <a:off x="4139953" y="4560161"/>
              <a:ext cx="2444403" cy="1461126"/>
            </a:xfrm>
            <a:custGeom>
              <a:avLst/>
              <a:gdLst/>
              <a:ahLst/>
              <a:cxnLst/>
              <a:rect l="l" t="t" r="r" b="b"/>
              <a:pathLst>
                <a:path w="2444403" h="1461126">
                  <a:moveTo>
                    <a:pt x="2068990" y="2155"/>
                  </a:moveTo>
                  <a:lnTo>
                    <a:pt x="1994731" y="506"/>
                  </a:lnTo>
                  <a:cubicBezTo>
                    <a:pt x="1998428" y="52"/>
                    <a:pt x="2002131" y="21"/>
                    <a:pt x="2005836" y="0"/>
                  </a:cubicBezTo>
                  <a:close/>
                  <a:moveTo>
                    <a:pt x="0" y="1461126"/>
                  </a:moveTo>
                  <a:cubicBezTo>
                    <a:pt x="282660" y="600607"/>
                    <a:pt x="1079495" y="14820"/>
                    <a:pt x="1983511" y="1017"/>
                  </a:cubicBezTo>
                  <a:lnTo>
                    <a:pt x="2444403" y="144721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Chord 15">
              <a:extLst>
                <a:ext uri="{FF2B5EF4-FFF2-40B4-BE49-F238E27FC236}">
                  <a16:creationId xmlns:a16="http://schemas.microsoft.com/office/drawing/2014/main" id="{75BDBE07-C3CE-4708-92DE-E96A80598C96}"/>
                </a:ext>
              </a:extLst>
            </p:cNvPr>
            <p:cNvSpPr/>
            <p:nvPr/>
          </p:nvSpPr>
          <p:spPr>
            <a:xfrm rot="10800000">
              <a:off x="2537809" y="3750306"/>
              <a:ext cx="2004501" cy="2276919"/>
            </a:xfrm>
            <a:custGeom>
              <a:avLst/>
              <a:gdLst/>
              <a:ahLst/>
              <a:cxnLst/>
              <a:rect l="l" t="t" r="r" b="b"/>
              <a:pathLst>
                <a:path w="2004501" h="2276919">
                  <a:moveTo>
                    <a:pt x="725547" y="2276919"/>
                  </a:moveTo>
                  <a:lnTo>
                    <a:pt x="0" y="285"/>
                  </a:lnTo>
                  <a:cubicBezTo>
                    <a:pt x="884460" y="-14148"/>
                    <a:pt x="1679159" y="520164"/>
                    <a:pt x="2004501" y="13311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Chord 13">
              <a:extLst>
                <a:ext uri="{FF2B5EF4-FFF2-40B4-BE49-F238E27FC236}">
                  <a16:creationId xmlns:a16="http://schemas.microsoft.com/office/drawing/2014/main" id="{2182FD48-06A9-4372-A6BE-BBE357382D71}"/>
                </a:ext>
              </a:extLst>
            </p:cNvPr>
            <p:cNvSpPr/>
            <p:nvPr/>
          </p:nvSpPr>
          <p:spPr>
            <a:xfrm rot="10800000">
              <a:off x="2339753" y="2185673"/>
              <a:ext cx="2130764" cy="2479338"/>
            </a:xfrm>
            <a:custGeom>
              <a:avLst/>
              <a:gdLst/>
              <a:ahLst/>
              <a:cxnLst/>
              <a:rect l="l" t="t" r="r" b="b"/>
              <a:pathLst>
                <a:path w="2130764" h="2479338">
                  <a:moveTo>
                    <a:pt x="1289309" y="2479338"/>
                  </a:moveTo>
                  <a:lnTo>
                    <a:pt x="0" y="1457006"/>
                  </a:lnTo>
                  <a:lnTo>
                    <a:pt x="1979148" y="0"/>
                  </a:lnTo>
                  <a:cubicBezTo>
                    <a:pt x="2334036" y="888690"/>
                    <a:pt x="2050571" y="1903595"/>
                    <a:pt x="1289309" y="2479338"/>
                  </a:cubicBezTo>
                  <a:close/>
                </a:path>
              </a:pathLst>
            </a:custGeom>
            <a:solidFill>
              <a:srgbClr val="F8A4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Group 9">
            <a:extLst>
              <a:ext uri="{FF2B5EF4-FFF2-40B4-BE49-F238E27FC236}">
                <a16:creationId xmlns:a16="http://schemas.microsoft.com/office/drawing/2014/main" id="{55867BEE-738C-4AF6-A51A-DF5CAD0343BD}"/>
              </a:ext>
            </a:extLst>
          </p:cNvPr>
          <p:cNvGrpSpPr/>
          <p:nvPr/>
        </p:nvGrpSpPr>
        <p:grpSpPr>
          <a:xfrm>
            <a:off x="5617518" y="2214178"/>
            <a:ext cx="1341218" cy="712886"/>
            <a:chOff x="4139952" y="2308678"/>
            <a:chExt cx="1209821" cy="64304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9895F93-C3E6-4D46-BDB0-CAB02FEC445B}"/>
                </a:ext>
              </a:extLst>
            </p:cNvPr>
            <p:cNvSpPr txBox="1"/>
            <p:nvPr/>
          </p:nvSpPr>
          <p:spPr>
            <a:xfrm>
              <a:off x="4139952" y="2308678"/>
              <a:ext cx="1209821" cy="24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32590B6-9D21-4756-BA70-EC2400A97F16}"/>
                </a:ext>
              </a:extLst>
            </p:cNvPr>
            <p:cNvSpPr txBox="1"/>
            <p:nvPr/>
          </p:nvSpPr>
          <p:spPr>
            <a:xfrm>
              <a:off x="4139952" y="2535287"/>
              <a:ext cx="1209821" cy="416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</a:t>
              </a:r>
            </a:p>
          </p:txBody>
        </p:sp>
      </p:grpSp>
      <p:grpSp>
        <p:nvGrpSpPr>
          <p:cNvPr id="29" name="Group 12">
            <a:extLst>
              <a:ext uri="{FF2B5EF4-FFF2-40B4-BE49-F238E27FC236}">
                <a16:creationId xmlns:a16="http://schemas.microsoft.com/office/drawing/2014/main" id="{1E3417C2-2E51-4FD4-AA4B-F985FE19A3B2}"/>
              </a:ext>
            </a:extLst>
          </p:cNvPr>
          <p:cNvGrpSpPr/>
          <p:nvPr/>
        </p:nvGrpSpPr>
        <p:grpSpPr>
          <a:xfrm>
            <a:off x="6750990" y="3245156"/>
            <a:ext cx="1341218" cy="712886"/>
            <a:chOff x="4139952" y="2308678"/>
            <a:chExt cx="1209821" cy="64304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897709-284A-4AC1-B9EA-168F7EBA40AD}"/>
                </a:ext>
              </a:extLst>
            </p:cNvPr>
            <p:cNvSpPr txBox="1"/>
            <p:nvPr/>
          </p:nvSpPr>
          <p:spPr>
            <a:xfrm>
              <a:off x="4139952" y="2308678"/>
              <a:ext cx="1209821" cy="24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399E11A-3D47-4C1A-8028-3B9375FE5263}"/>
                </a:ext>
              </a:extLst>
            </p:cNvPr>
            <p:cNvSpPr txBox="1"/>
            <p:nvPr/>
          </p:nvSpPr>
          <p:spPr>
            <a:xfrm>
              <a:off x="4139952" y="2535287"/>
              <a:ext cx="1209821" cy="416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</a:t>
              </a:r>
            </a:p>
          </p:txBody>
        </p:sp>
      </p:grpSp>
      <p:grpSp>
        <p:nvGrpSpPr>
          <p:cNvPr id="32" name="Group 15">
            <a:extLst>
              <a:ext uri="{FF2B5EF4-FFF2-40B4-BE49-F238E27FC236}">
                <a16:creationId xmlns:a16="http://schemas.microsoft.com/office/drawing/2014/main" id="{F93AF5F4-0CC9-4927-81B5-BF9056221E07}"/>
              </a:ext>
            </a:extLst>
          </p:cNvPr>
          <p:cNvGrpSpPr/>
          <p:nvPr/>
        </p:nvGrpSpPr>
        <p:grpSpPr>
          <a:xfrm>
            <a:off x="6415456" y="4784879"/>
            <a:ext cx="1341218" cy="712886"/>
            <a:chOff x="4139952" y="2308678"/>
            <a:chExt cx="1209821" cy="64304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8C2016-67AF-439C-9595-94FC8DDAEB52}"/>
                </a:ext>
              </a:extLst>
            </p:cNvPr>
            <p:cNvSpPr txBox="1"/>
            <p:nvPr/>
          </p:nvSpPr>
          <p:spPr>
            <a:xfrm>
              <a:off x="4139952" y="2308678"/>
              <a:ext cx="1209821" cy="24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383BBC2-990E-4090-B027-2815E6EF9E01}"/>
                </a:ext>
              </a:extLst>
            </p:cNvPr>
            <p:cNvSpPr txBox="1"/>
            <p:nvPr/>
          </p:nvSpPr>
          <p:spPr>
            <a:xfrm>
              <a:off x="4139952" y="2535287"/>
              <a:ext cx="1209821" cy="416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</a:t>
              </a:r>
            </a:p>
          </p:txBody>
        </p:sp>
      </p:grpSp>
      <p:grpSp>
        <p:nvGrpSpPr>
          <p:cNvPr id="35" name="Group 18">
            <a:extLst>
              <a:ext uri="{FF2B5EF4-FFF2-40B4-BE49-F238E27FC236}">
                <a16:creationId xmlns:a16="http://schemas.microsoft.com/office/drawing/2014/main" id="{A437BDDD-8CEA-425A-BE8B-D6E1108EFEA8}"/>
              </a:ext>
            </a:extLst>
          </p:cNvPr>
          <p:cNvGrpSpPr/>
          <p:nvPr/>
        </p:nvGrpSpPr>
        <p:grpSpPr>
          <a:xfrm>
            <a:off x="4595615" y="4741619"/>
            <a:ext cx="1341218" cy="712886"/>
            <a:chOff x="4139952" y="2308678"/>
            <a:chExt cx="1209821" cy="64304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B872261-1678-4C2E-A466-FEBE2230AFF2}"/>
                </a:ext>
              </a:extLst>
            </p:cNvPr>
            <p:cNvSpPr txBox="1"/>
            <p:nvPr/>
          </p:nvSpPr>
          <p:spPr>
            <a:xfrm>
              <a:off x="4139952" y="2308678"/>
              <a:ext cx="1209821" cy="24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EE895E3-59A8-4614-8E28-ADD16F4708A3}"/>
                </a:ext>
              </a:extLst>
            </p:cNvPr>
            <p:cNvSpPr txBox="1"/>
            <p:nvPr/>
          </p:nvSpPr>
          <p:spPr>
            <a:xfrm>
              <a:off x="4139952" y="2535287"/>
              <a:ext cx="1209821" cy="416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</a:t>
              </a:r>
            </a:p>
          </p:txBody>
        </p:sp>
      </p:grpSp>
      <p:grpSp>
        <p:nvGrpSpPr>
          <p:cNvPr id="38" name="Group 21">
            <a:extLst>
              <a:ext uri="{FF2B5EF4-FFF2-40B4-BE49-F238E27FC236}">
                <a16:creationId xmlns:a16="http://schemas.microsoft.com/office/drawing/2014/main" id="{8C720CD0-8DB2-431A-B03A-110A61D834EA}"/>
              </a:ext>
            </a:extLst>
          </p:cNvPr>
          <p:cNvGrpSpPr/>
          <p:nvPr/>
        </p:nvGrpSpPr>
        <p:grpSpPr>
          <a:xfrm>
            <a:off x="4099792" y="3209988"/>
            <a:ext cx="1341218" cy="712886"/>
            <a:chOff x="4139952" y="2308678"/>
            <a:chExt cx="1209821" cy="64304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36CDE99-8EC0-4C25-A507-D08F86D32BCA}"/>
                </a:ext>
              </a:extLst>
            </p:cNvPr>
            <p:cNvSpPr txBox="1"/>
            <p:nvPr/>
          </p:nvSpPr>
          <p:spPr>
            <a:xfrm>
              <a:off x="4139952" y="2308678"/>
              <a:ext cx="1209821" cy="24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BEFFCCB-C17F-480F-BFBD-1C99E3A7A67F}"/>
                </a:ext>
              </a:extLst>
            </p:cNvPr>
            <p:cNvSpPr txBox="1"/>
            <p:nvPr/>
          </p:nvSpPr>
          <p:spPr>
            <a:xfrm>
              <a:off x="4139952" y="2535287"/>
              <a:ext cx="1209821" cy="416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</a:t>
              </a:r>
            </a:p>
          </p:txBody>
        </p:sp>
      </p:grpSp>
      <p:sp>
        <p:nvSpPr>
          <p:cNvPr id="41" name="Flowchart: Merge 44">
            <a:extLst>
              <a:ext uri="{FF2B5EF4-FFF2-40B4-BE49-F238E27FC236}">
                <a16:creationId xmlns:a16="http://schemas.microsoft.com/office/drawing/2014/main" id="{DCD86643-9F7B-4D11-8302-2DC4A3BC62D9}"/>
              </a:ext>
            </a:extLst>
          </p:cNvPr>
          <p:cNvSpPr/>
          <p:nvPr/>
        </p:nvSpPr>
        <p:spPr>
          <a:xfrm rot="13127924">
            <a:off x="5215496" y="2544632"/>
            <a:ext cx="404106" cy="332023"/>
          </a:xfrm>
          <a:prstGeom prst="flowChartMerg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Flowchart: Merge 45">
            <a:extLst>
              <a:ext uri="{FF2B5EF4-FFF2-40B4-BE49-F238E27FC236}">
                <a16:creationId xmlns:a16="http://schemas.microsoft.com/office/drawing/2014/main" id="{F589BE85-F092-4F3F-ADC0-11669E861704}"/>
              </a:ext>
            </a:extLst>
          </p:cNvPr>
          <p:cNvSpPr/>
          <p:nvPr/>
        </p:nvSpPr>
        <p:spPr>
          <a:xfrm rot="17280108">
            <a:off x="6946899" y="2782646"/>
            <a:ext cx="404106" cy="332023"/>
          </a:xfrm>
          <a:prstGeom prst="flowChartMer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Flowchart: Merge 46">
            <a:extLst>
              <a:ext uri="{FF2B5EF4-FFF2-40B4-BE49-F238E27FC236}">
                <a16:creationId xmlns:a16="http://schemas.microsoft.com/office/drawing/2014/main" id="{C664C425-930A-4728-B1CD-5BF51F117E7D}"/>
              </a:ext>
            </a:extLst>
          </p:cNvPr>
          <p:cNvSpPr/>
          <p:nvPr/>
        </p:nvSpPr>
        <p:spPr>
          <a:xfrm>
            <a:off x="7219544" y="4563138"/>
            <a:ext cx="404106" cy="332023"/>
          </a:xfrm>
          <a:prstGeom prst="flowChartMer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Flowchart: Merge 47">
            <a:extLst>
              <a:ext uri="{FF2B5EF4-FFF2-40B4-BE49-F238E27FC236}">
                <a16:creationId xmlns:a16="http://schemas.microsoft.com/office/drawing/2014/main" id="{F46F7177-DE66-4BBD-8053-6EB172B65E77}"/>
              </a:ext>
            </a:extLst>
          </p:cNvPr>
          <p:cNvSpPr/>
          <p:nvPr/>
        </p:nvSpPr>
        <p:spPr>
          <a:xfrm rot="4209759">
            <a:off x="5661036" y="5333630"/>
            <a:ext cx="404106" cy="332023"/>
          </a:xfrm>
          <a:prstGeom prst="flowChartMer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Flowchart: Merge 48">
            <a:extLst>
              <a:ext uri="{FF2B5EF4-FFF2-40B4-BE49-F238E27FC236}">
                <a16:creationId xmlns:a16="http://schemas.microsoft.com/office/drawing/2014/main" id="{F87BEED2-B5EE-4182-A4B6-D8CA1C1C52BF}"/>
              </a:ext>
            </a:extLst>
          </p:cNvPr>
          <p:cNvSpPr/>
          <p:nvPr/>
        </p:nvSpPr>
        <p:spPr>
          <a:xfrm rot="8789740">
            <a:off x="4398830" y="4173644"/>
            <a:ext cx="404106" cy="332023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ounded Rectangle 51">
            <a:extLst>
              <a:ext uri="{FF2B5EF4-FFF2-40B4-BE49-F238E27FC236}">
                <a16:creationId xmlns:a16="http://schemas.microsoft.com/office/drawing/2014/main" id="{C6B5E9D5-D75C-4978-8902-0255A4C3092B}"/>
              </a:ext>
            </a:extLst>
          </p:cNvPr>
          <p:cNvSpPr/>
          <p:nvPr/>
        </p:nvSpPr>
        <p:spPr>
          <a:xfrm rot="16200000" flipH="1">
            <a:off x="5692264" y="3694879"/>
            <a:ext cx="791106" cy="74503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5">
            <a:extLst>
              <a:ext uri="{FF2B5EF4-FFF2-40B4-BE49-F238E27FC236}">
                <a16:creationId xmlns:a16="http://schemas.microsoft.com/office/drawing/2014/main" id="{FA4878DF-D2B2-4AB6-8B4D-DE0E1E8B93B8}"/>
              </a:ext>
            </a:extLst>
          </p:cNvPr>
          <p:cNvSpPr/>
          <p:nvPr/>
        </p:nvSpPr>
        <p:spPr>
          <a:xfrm flipH="1">
            <a:off x="6858645" y="410264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Teardrop 1">
            <a:extLst>
              <a:ext uri="{FF2B5EF4-FFF2-40B4-BE49-F238E27FC236}">
                <a16:creationId xmlns:a16="http://schemas.microsoft.com/office/drawing/2014/main" id="{E522A6DC-A665-45F8-B890-479F5A19CFFB}"/>
              </a:ext>
            </a:extLst>
          </p:cNvPr>
          <p:cNvSpPr/>
          <p:nvPr/>
        </p:nvSpPr>
        <p:spPr>
          <a:xfrm rot="18805991">
            <a:off x="6373861" y="3133848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Donut 39">
            <a:extLst>
              <a:ext uri="{FF2B5EF4-FFF2-40B4-BE49-F238E27FC236}">
                <a16:creationId xmlns:a16="http://schemas.microsoft.com/office/drawing/2014/main" id="{05FEB35F-D923-4445-A18B-03D5A5EEEA90}"/>
              </a:ext>
            </a:extLst>
          </p:cNvPr>
          <p:cNvSpPr/>
          <p:nvPr/>
        </p:nvSpPr>
        <p:spPr>
          <a:xfrm>
            <a:off x="5287889" y="3178285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Rectangle 36">
            <a:extLst>
              <a:ext uri="{FF2B5EF4-FFF2-40B4-BE49-F238E27FC236}">
                <a16:creationId xmlns:a16="http://schemas.microsoft.com/office/drawing/2014/main" id="{C72A0E77-4ABF-4078-B8B1-12F7C3F7AADD}"/>
              </a:ext>
            </a:extLst>
          </p:cNvPr>
          <p:cNvSpPr/>
          <p:nvPr/>
        </p:nvSpPr>
        <p:spPr>
          <a:xfrm>
            <a:off x="5972742" y="473639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" name="Chord 15">
            <a:extLst>
              <a:ext uri="{FF2B5EF4-FFF2-40B4-BE49-F238E27FC236}">
                <a16:creationId xmlns:a16="http://schemas.microsoft.com/office/drawing/2014/main" id="{94E57D89-6CC5-4E4E-874B-D1BD6C33B937}"/>
              </a:ext>
            </a:extLst>
          </p:cNvPr>
          <p:cNvSpPr/>
          <p:nvPr/>
        </p:nvSpPr>
        <p:spPr>
          <a:xfrm>
            <a:off x="5214979" y="4214790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150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2018-04-26T06:33:58Z</dcterms:modified>
</cp:coreProperties>
</file>