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" name="Group 17">
            <a:extLst>
              <a:ext uri="{FF2B5EF4-FFF2-40B4-BE49-F238E27FC236}">
                <a16:creationId xmlns:a16="http://schemas.microsoft.com/office/drawing/2014/main" id="{F222161B-952B-4973-90D1-8ECA7137DFCD}"/>
              </a:ext>
            </a:extLst>
          </p:cNvPr>
          <p:cNvGrpSpPr/>
          <p:nvPr/>
        </p:nvGrpSpPr>
        <p:grpSpPr>
          <a:xfrm>
            <a:off x="957522" y="4861932"/>
            <a:ext cx="1871818" cy="923330"/>
            <a:chOff x="2551705" y="4283314"/>
            <a:chExt cx="2357003" cy="923330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896D446-1C10-4C23-9468-E68F59C2E93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B48BEE6-C028-470E-84B2-E7B7B7B0D63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20">
            <a:extLst>
              <a:ext uri="{FF2B5EF4-FFF2-40B4-BE49-F238E27FC236}">
                <a16:creationId xmlns:a16="http://schemas.microsoft.com/office/drawing/2014/main" id="{F15ECC93-FA21-4064-8D95-408D61511F06}"/>
              </a:ext>
            </a:extLst>
          </p:cNvPr>
          <p:cNvGrpSpPr/>
          <p:nvPr/>
        </p:nvGrpSpPr>
        <p:grpSpPr>
          <a:xfrm rot="9000000">
            <a:off x="3764057" y="3785239"/>
            <a:ext cx="234910" cy="1315030"/>
            <a:chOff x="1403648" y="3356992"/>
            <a:chExt cx="234910" cy="1315030"/>
          </a:xfrm>
          <a:solidFill>
            <a:schemeClr val="bg1">
              <a:lumMod val="95000"/>
            </a:schemeClr>
          </a:solidFill>
        </p:grpSpPr>
        <p:sp>
          <p:nvSpPr>
            <p:cNvPr id="126" name="Rectangle 21">
              <a:extLst>
                <a:ext uri="{FF2B5EF4-FFF2-40B4-BE49-F238E27FC236}">
                  <a16:creationId xmlns:a16="http://schemas.microsoft.com/office/drawing/2014/main" id="{D7E20F9B-89E3-41FA-93B1-1DACBBFFCDE4}"/>
                </a:ext>
              </a:extLst>
            </p:cNvPr>
            <p:cNvSpPr/>
            <p:nvPr/>
          </p:nvSpPr>
          <p:spPr>
            <a:xfrm>
              <a:off x="1403648" y="443711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7" name="Rectangle 22">
              <a:extLst>
                <a:ext uri="{FF2B5EF4-FFF2-40B4-BE49-F238E27FC236}">
                  <a16:creationId xmlns:a16="http://schemas.microsoft.com/office/drawing/2014/main" id="{C5AE14E2-AC31-4D5F-AEF8-03BDD24F90B5}"/>
                </a:ext>
              </a:extLst>
            </p:cNvPr>
            <p:cNvSpPr/>
            <p:nvPr/>
          </p:nvSpPr>
          <p:spPr>
            <a:xfrm>
              <a:off x="1403648" y="407707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8" name="Rectangle 23">
              <a:extLst>
                <a:ext uri="{FF2B5EF4-FFF2-40B4-BE49-F238E27FC236}">
                  <a16:creationId xmlns:a16="http://schemas.microsoft.com/office/drawing/2014/main" id="{301CD73A-1A22-4BAE-97B4-1C4D68AEDED1}"/>
                </a:ext>
              </a:extLst>
            </p:cNvPr>
            <p:cNvSpPr/>
            <p:nvPr/>
          </p:nvSpPr>
          <p:spPr>
            <a:xfrm>
              <a:off x="1403648" y="371703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9" name="Rectangle 24">
              <a:extLst>
                <a:ext uri="{FF2B5EF4-FFF2-40B4-BE49-F238E27FC236}">
                  <a16:creationId xmlns:a16="http://schemas.microsoft.com/office/drawing/2014/main" id="{14E95210-30BD-4DA7-9214-0E7F25BCEFD3}"/>
                </a:ext>
              </a:extLst>
            </p:cNvPr>
            <p:cNvSpPr/>
            <p:nvPr/>
          </p:nvSpPr>
          <p:spPr>
            <a:xfrm>
              <a:off x="1403648" y="3356992"/>
              <a:ext cx="234910" cy="2349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0" name="Group 31">
            <a:extLst>
              <a:ext uri="{FF2B5EF4-FFF2-40B4-BE49-F238E27FC236}">
                <a16:creationId xmlns:a16="http://schemas.microsoft.com/office/drawing/2014/main" id="{CA1F0647-3746-4E3C-9D6A-13C3FE279E94}"/>
              </a:ext>
            </a:extLst>
          </p:cNvPr>
          <p:cNvGrpSpPr/>
          <p:nvPr/>
        </p:nvGrpSpPr>
        <p:grpSpPr>
          <a:xfrm rot="3526765">
            <a:off x="5079710" y="3290315"/>
            <a:ext cx="234910" cy="2006104"/>
            <a:chOff x="1405139" y="2657468"/>
            <a:chExt cx="234910" cy="2014554"/>
          </a:xfrm>
          <a:solidFill>
            <a:schemeClr val="bg1">
              <a:lumMod val="95000"/>
            </a:schemeClr>
          </a:solidFill>
        </p:grpSpPr>
        <p:sp>
          <p:nvSpPr>
            <p:cNvPr id="131" name="Rectangle 32">
              <a:extLst>
                <a:ext uri="{FF2B5EF4-FFF2-40B4-BE49-F238E27FC236}">
                  <a16:creationId xmlns:a16="http://schemas.microsoft.com/office/drawing/2014/main" id="{C10386A9-D82C-41CF-B9DC-895E1E62B758}"/>
                </a:ext>
              </a:extLst>
            </p:cNvPr>
            <p:cNvSpPr/>
            <p:nvPr/>
          </p:nvSpPr>
          <p:spPr>
            <a:xfrm>
              <a:off x="1405139" y="443711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2" name="Rectangle 33">
              <a:extLst>
                <a:ext uri="{FF2B5EF4-FFF2-40B4-BE49-F238E27FC236}">
                  <a16:creationId xmlns:a16="http://schemas.microsoft.com/office/drawing/2014/main" id="{ED76BCDC-B2BF-47E8-A966-C5156D359BB5}"/>
                </a:ext>
              </a:extLst>
            </p:cNvPr>
            <p:cNvSpPr/>
            <p:nvPr/>
          </p:nvSpPr>
          <p:spPr>
            <a:xfrm>
              <a:off x="1405139" y="407707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3" name="Rectangle 34">
              <a:extLst>
                <a:ext uri="{FF2B5EF4-FFF2-40B4-BE49-F238E27FC236}">
                  <a16:creationId xmlns:a16="http://schemas.microsoft.com/office/drawing/2014/main" id="{B1B6A998-9C35-424C-A59C-D4A5B8B36D43}"/>
                </a:ext>
              </a:extLst>
            </p:cNvPr>
            <p:cNvSpPr/>
            <p:nvPr/>
          </p:nvSpPr>
          <p:spPr>
            <a:xfrm>
              <a:off x="1405139" y="371703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4" name="Rectangle 35">
              <a:extLst>
                <a:ext uri="{FF2B5EF4-FFF2-40B4-BE49-F238E27FC236}">
                  <a16:creationId xmlns:a16="http://schemas.microsoft.com/office/drawing/2014/main" id="{AEF04594-52E6-4EE9-9271-8A07BCBE9CBE}"/>
                </a:ext>
              </a:extLst>
            </p:cNvPr>
            <p:cNvSpPr/>
            <p:nvPr/>
          </p:nvSpPr>
          <p:spPr>
            <a:xfrm>
              <a:off x="1405139" y="335699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5" name="Rectangle 36">
              <a:extLst>
                <a:ext uri="{FF2B5EF4-FFF2-40B4-BE49-F238E27FC236}">
                  <a16:creationId xmlns:a16="http://schemas.microsoft.com/office/drawing/2014/main" id="{F9ACF078-4E1B-47F6-879E-DC517D316454}"/>
                </a:ext>
              </a:extLst>
            </p:cNvPr>
            <p:cNvSpPr/>
            <p:nvPr/>
          </p:nvSpPr>
          <p:spPr>
            <a:xfrm>
              <a:off x="1405139" y="299695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6" name="Rectangle 37">
              <a:extLst>
                <a:ext uri="{FF2B5EF4-FFF2-40B4-BE49-F238E27FC236}">
                  <a16:creationId xmlns:a16="http://schemas.microsoft.com/office/drawing/2014/main" id="{2FC3AFBB-EBA2-4AF4-A1FF-61E9950241B7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7" name="Group 38">
            <a:extLst>
              <a:ext uri="{FF2B5EF4-FFF2-40B4-BE49-F238E27FC236}">
                <a16:creationId xmlns:a16="http://schemas.microsoft.com/office/drawing/2014/main" id="{8906224A-BBDD-4160-A049-42EFDD2B5836}"/>
              </a:ext>
            </a:extLst>
          </p:cNvPr>
          <p:cNvGrpSpPr/>
          <p:nvPr/>
        </p:nvGrpSpPr>
        <p:grpSpPr>
          <a:xfrm rot="3195195">
            <a:off x="7884680" y="2503192"/>
            <a:ext cx="238181" cy="2359800"/>
            <a:chOff x="1401868" y="2657468"/>
            <a:chExt cx="238181" cy="2369740"/>
          </a:xfrm>
          <a:solidFill>
            <a:schemeClr val="bg1">
              <a:lumMod val="95000"/>
            </a:schemeClr>
          </a:solidFill>
        </p:grpSpPr>
        <p:sp>
          <p:nvSpPr>
            <p:cNvPr id="138" name="Rectangle 39">
              <a:extLst>
                <a:ext uri="{FF2B5EF4-FFF2-40B4-BE49-F238E27FC236}">
                  <a16:creationId xmlns:a16="http://schemas.microsoft.com/office/drawing/2014/main" id="{E6E240D5-690E-4A31-B724-E302A71A542C}"/>
                </a:ext>
              </a:extLst>
            </p:cNvPr>
            <p:cNvSpPr/>
            <p:nvPr/>
          </p:nvSpPr>
          <p:spPr>
            <a:xfrm>
              <a:off x="1405139" y="443711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9" name="Rectangle 40">
              <a:extLst>
                <a:ext uri="{FF2B5EF4-FFF2-40B4-BE49-F238E27FC236}">
                  <a16:creationId xmlns:a16="http://schemas.microsoft.com/office/drawing/2014/main" id="{849EB0C9-6DEB-4DC1-82B9-64020A0FC8A9}"/>
                </a:ext>
              </a:extLst>
            </p:cNvPr>
            <p:cNvSpPr/>
            <p:nvPr/>
          </p:nvSpPr>
          <p:spPr>
            <a:xfrm>
              <a:off x="1405139" y="407707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0" name="Rectangle 41">
              <a:extLst>
                <a:ext uri="{FF2B5EF4-FFF2-40B4-BE49-F238E27FC236}">
                  <a16:creationId xmlns:a16="http://schemas.microsoft.com/office/drawing/2014/main" id="{89256FDA-97D6-4B3A-A88B-7D9E87ED1E89}"/>
                </a:ext>
              </a:extLst>
            </p:cNvPr>
            <p:cNvSpPr/>
            <p:nvPr/>
          </p:nvSpPr>
          <p:spPr>
            <a:xfrm>
              <a:off x="1405139" y="371703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1" name="Rectangle 42">
              <a:extLst>
                <a:ext uri="{FF2B5EF4-FFF2-40B4-BE49-F238E27FC236}">
                  <a16:creationId xmlns:a16="http://schemas.microsoft.com/office/drawing/2014/main" id="{F77F90F2-25C2-4CC8-BC25-F4C851C705DB}"/>
                </a:ext>
              </a:extLst>
            </p:cNvPr>
            <p:cNvSpPr/>
            <p:nvPr/>
          </p:nvSpPr>
          <p:spPr>
            <a:xfrm>
              <a:off x="1405139" y="335699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2" name="Rectangle 43">
              <a:extLst>
                <a:ext uri="{FF2B5EF4-FFF2-40B4-BE49-F238E27FC236}">
                  <a16:creationId xmlns:a16="http://schemas.microsoft.com/office/drawing/2014/main" id="{BDEAF685-52A7-4241-A5B7-2ECEE7645738}"/>
                </a:ext>
              </a:extLst>
            </p:cNvPr>
            <p:cNvSpPr/>
            <p:nvPr/>
          </p:nvSpPr>
          <p:spPr>
            <a:xfrm>
              <a:off x="1405139" y="299695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3" name="Rectangle 44">
              <a:extLst>
                <a:ext uri="{FF2B5EF4-FFF2-40B4-BE49-F238E27FC236}">
                  <a16:creationId xmlns:a16="http://schemas.microsoft.com/office/drawing/2014/main" id="{A1D53010-596D-48C9-A7B5-0052FCFED87D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4" name="Rectangle 39">
              <a:extLst>
                <a:ext uri="{FF2B5EF4-FFF2-40B4-BE49-F238E27FC236}">
                  <a16:creationId xmlns:a16="http://schemas.microsoft.com/office/drawing/2014/main" id="{9AE42B38-54DE-477E-9AA1-49A1498638CC}"/>
                </a:ext>
              </a:extLst>
            </p:cNvPr>
            <p:cNvSpPr/>
            <p:nvPr/>
          </p:nvSpPr>
          <p:spPr>
            <a:xfrm>
              <a:off x="1401868" y="4792298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45" name="Group 50">
            <a:extLst>
              <a:ext uri="{FF2B5EF4-FFF2-40B4-BE49-F238E27FC236}">
                <a16:creationId xmlns:a16="http://schemas.microsoft.com/office/drawing/2014/main" id="{9E4200F6-0445-463A-9885-468A35BEB1F1}"/>
              </a:ext>
            </a:extLst>
          </p:cNvPr>
          <p:cNvGrpSpPr/>
          <p:nvPr/>
        </p:nvGrpSpPr>
        <p:grpSpPr>
          <a:xfrm>
            <a:off x="2135013" y="2380514"/>
            <a:ext cx="1871818" cy="923330"/>
            <a:chOff x="2551705" y="4283314"/>
            <a:chExt cx="2357003" cy="923330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E055326A-1740-45A4-8E0D-F0E3F054BEF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7C4D3D73-2490-415D-91F4-25AC771FE88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8" name="Group 53">
            <a:extLst>
              <a:ext uri="{FF2B5EF4-FFF2-40B4-BE49-F238E27FC236}">
                <a16:creationId xmlns:a16="http://schemas.microsoft.com/office/drawing/2014/main" id="{4342CC44-AF12-4E42-B5C9-A5B94A7263E5}"/>
              </a:ext>
            </a:extLst>
          </p:cNvPr>
          <p:cNvGrpSpPr/>
          <p:nvPr/>
        </p:nvGrpSpPr>
        <p:grpSpPr>
          <a:xfrm>
            <a:off x="4915157" y="2357981"/>
            <a:ext cx="1871818" cy="923330"/>
            <a:chOff x="2551705" y="4283314"/>
            <a:chExt cx="2357003" cy="923330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AA2824E-17ED-4B11-BC4A-5EFEEA87414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9A4CC0D-55AC-441C-9990-15199E5C4A7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51" name="Group 56">
            <a:extLst>
              <a:ext uri="{FF2B5EF4-FFF2-40B4-BE49-F238E27FC236}">
                <a16:creationId xmlns:a16="http://schemas.microsoft.com/office/drawing/2014/main" id="{3E228367-0544-473F-BF65-EFE18F0E8647}"/>
              </a:ext>
            </a:extLst>
          </p:cNvPr>
          <p:cNvGrpSpPr/>
          <p:nvPr/>
        </p:nvGrpSpPr>
        <p:grpSpPr>
          <a:xfrm>
            <a:off x="3326498" y="5227229"/>
            <a:ext cx="1871818" cy="923330"/>
            <a:chOff x="2551705" y="4283314"/>
            <a:chExt cx="2357003" cy="923330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ABADB3EB-1FD3-42C5-B1C5-23F4C5F4CCB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37B9199-74B4-4CDA-9792-BABF57B762F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4" name="Group 59">
            <a:extLst>
              <a:ext uri="{FF2B5EF4-FFF2-40B4-BE49-F238E27FC236}">
                <a16:creationId xmlns:a16="http://schemas.microsoft.com/office/drawing/2014/main" id="{F7397C98-2206-4D3F-BB5D-D85105AC4B4B}"/>
              </a:ext>
            </a:extLst>
          </p:cNvPr>
          <p:cNvGrpSpPr/>
          <p:nvPr/>
        </p:nvGrpSpPr>
        <p:grpSpPr>
          <a:xfrm>
            <a:off x="6051172" y="4864894"/>
            <a:ext cx="1871818" cy="923330"/>
            <a:chOff x="2551705" y="4283314"/>
            <a:chExt cx="2357003" cy="923330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50A7DE40-25BE-4D6F-8E4C-08429304682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32E8EF2-5EBC-449E-8CC0-AA7ABFA62FC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7" name="Group 62">
            <a:extLst>
              <a:ext uri="{FF2B5EF4-FFF2-40B4-BE49-F238E27FC236}">
                <a16:creationId xmlns:a16="http://schemas.microsoft.com/office/drawing/2014/main" id="{F54D55A9-02DF-4DED-8A99-30F138F0D94B}"/>
              </a:ext>
            </a:extLst>
          </p:cNvPr>
          <p:cNvGrpSpPr/>
          <p:nvPr/>
        </p:nvGrpSpPr>
        <p:grpSpPr>
          <a:xfrm>
            <a:off x="9170360" y="3164823"/>
            <a:ext cx="2113796" cy="1107996"/>
            <a:chOff x="2551705" y="4283314"/>
            <a:chExt cx="2357003" cy="1107996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B5072BEA-19F4-495F-A1DC-CE6A89A693A2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ED97DC1D-EF32-4F1A-8FB9-85B3A6BDF2B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0" name="Group 31">
            <a:extLst>
              <a:ext uri="{FF2B5EF4-FFF2-40B4-BE49-F238E27FC236}">
                <a16:creationId xmlns:a16="http://schemas.microsoft.com/office/drawing/2014/main" id="{2449D6D9-5D0A-4FE7-9BC1-46CF40D3EF0E}"/>
              </a:ext>
            </a:extLst>
          </p:cNvPr>
          <p:cNvGrpSpPr/>
          <p:nvPr/>
        </p:nvGrpSpPr>
        <p:grpSpPr>
          <a:xfrm rot="3771064">
            <a:off x="2541044" y="3097465"/>
            <a:ext cx="234910" cy="2006104"/>
            <a:chOff x="1405139" y="2657468"/>
            <a:chExt cx="234910" cy="2014554"/>
          </a:xfrm>
          <a:solidFill>
            <a:schemeClr val="bg1">
              <a:lumMod val="95000"/>
            </a:schemeClr>
          </a:solidFill>
        </p:grpSpPr>
        <p:sp>
          <p:nvSpPr>
            <p:cNvPr id="161" name="Rectangle 32">
              <a:extLst>
                <a:ext uri="{FF2B5EF4-FFF2-40B4-BE49-F238E27FC236}">
                  <a16:creationId xmlns:a16="http://schemas.microsoft.com/office/drawing/2014/main" id="{04713FEA-EBE8-49FF-8E35-A3F2F6083258}"/>
                </a:ext>
              </a:extLst>
            </p:cNvPr>
            <p:cNvSpPr/>
            <p:nvPr/>
          </p:nvSpPr>
          <p:spPr>
            <a:xfrm>
              <a:off x="1405139" y="4437112"/>
              <a:ext cx="234910" cy="23491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2" name="Rectangle 33">
              <a:extLst>
                <a:ext uri="{FF2B5EF4-FFF2-40B4-BE49-F238E27FC236}">
                  <a16:creationId xmlns:a16="http://schemas.microsoft.com/office/drawing/2014/main" id="{580F35DA-11CE-422A-8091-13A360D24BC3}"/>
                </a:ext>
              </a:extLst>
            </p:cNvPr>
            <p:cNvSpPr/>
            <p:nvPr/>
          </p:nvSpPr>
          <p:spPr>
            <a:xfrm>
              <a:off x="1405139" y="407707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3" name="Rectangle 34">
              <a:extLst>
                <a:ext uri="{FF2B5EF4-FFF2-40B4-BE49-F238E27FC236}">
                  <a16:creationId xmlns:a16="http://schemas.microsoft.com/office/drawing/2014/main" id="{7A25DF4E-0394-4D7A-9B04-AFF3EEE3D6C2}"/>
                </a:ext>
              </a:extLst>
            </p:cNvPr>
            <p:cNvSpPr/>
            <p:nvPr/>
          </p:nvSpPr>
          <p:spPr>
            <a:xfrm>
              <a:off x="1405139" y="371703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4" name="Rectangle 35">
              <a:extLst>
                <a:ext uri="{FF2B5EF4-FFF2-40B4-BE49-F238E27FC236}">
                  <a16:creationId xmlns:a16="http://schemas.microsoft.com/office/drawing/2014/main" id="{66940240-6FAE-42A6-AD7F-C4B4F1E69E9F}"/>
                </a:ext>
              </a:extLst>
            </p:cNvPr>
            <p:cNvSpPr/>
            <p:nvPr/>
          </p:nvSpPr>
          <p:spPr>
            <a:xfrm>
              <a:off x="1405139" y="335699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5" name="Rectangle 36">
              <a:extLst>
                <a:ext uri="{FF2B5EF4-FFF2-40B4-BE49-F238E27FC236}">
                  <a16:creationId xmlns:a16="http://schemas.microsoft.com/office/drawing/2014/main" id="{4DEF0790-6D32-4CA1-83DB-4652E8A96A37}"/>
                </a:ext>
              </a:extLst>
            </p:cNvPr>
            <p:cNvSpPr/>
            <p:nvPr/>
          </p:nvSpPr>
          <p:spPr>
            <a:xfrm>
              <a:off x="1405139" y="299695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6" name="Rectangle 37">
              <a:extLst>
                <a:ext uri="{FF2B5EF4-FFF2-40B4-BE49-F238E27FC236}">
                  <a16:creationId xmlns:a16="http://schemas.microsoft.com/office/drawing/2014/main" id="{73BC1923-73BA-40D3-B48F-1993D02F6CE5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7" name="Group 31">
            <a:extLst>
              <a:ext uri="{FF2B5EF4-FFF2-40B4-BE49-F238E27FC236}">
                <a16:creationId xmlns:a16="http://schemas.microsoft.com/office/drawing/2014/main" id="{9EC879BB-F281-48F1-A3EA-B81476A93F3B}"/>
              </a:ext>
            </a:extLst>
          </p:cNvPr>
          <p:cNvGrpSpPr/>
          <p:nvPr/>
        </p:nvGrpSpPr>
        <p:grpSpPr>
          <a:xfrm rot="19500000">
            <a:off x="6440165" y="3426569"/>
            <a:ext cx="234910" cy="1294474"/>
            <a:chOff x="1405139" y="2657468"/>
            <a:chExt cx="234910" cy="1294474"/>
          </a:xfrm>
          <a:solidFill>
            <a:schemeClr val="bg1">
              <a:lumMod val="95000"/>
            </a:schemeClr>
          </a:solidFill>
        </p:grpSpPr>
        <p:sp>
          <p:nvSpPr>
            <p:cNvPr id="168" name="Rectangle 34">
              <a:extLst>
                <a:ext uri="{FF2B5EF4-FFF2-40B4-BE49-F238E27FC236}">
                  <a16:creationId xmlns:a16="http://schemas.microsoft.com/office/drawing/2014/main" id="{7D8ABEC2-8561-4E02-AA91-D69C6667BB7B}"/>
                </a:ext>
              </a:extLst>
            </p:cNvPr>
            <p:cNvSpPr/>
            <p:nvPr/>
          </p:nvSpPr>
          <p:spPr>
            <a:xfrm>
              <a:off x="1405139" y="3717032"/>
              <a:ext cx="234910" cy="2349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9" name="Rectangle 35">
              <a:extLst>
                <a:ext uri="{FF2B5EF4-FFF2-40B4-BE49-F238E27FC236}">
                  <a16:creationId xmlns:a16="http://schemas.microsoft.com/office/drawing/2014/main" id="{F40FA330-78EA-41BD-A251-DAAC4A3A0126}"/>
                </a:ext>
              </a:extLst>
            </p:cNvPr>
            <p:cNvSpPr/>
            <p:nvPr/>
          </p:nvSpPr>
          <p:spPr>
            <a:xfrm>
              <a:off x="1405139" y="335699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0" name="Rectangle 36">
              <a:extLst>
                <a:ext uri="{FF2B5EF4-FFF2-40B4-BE49-F238E27FC236}">
                  <a16:creationId xmlns:a16="http://schemas.microsoft.com/office/drawing/2014/main" id="{F791AFBF-850B-47E8-9694-A90236CC3704}"/>
                </a:ext>
              </a:extLst>
            </p:cNvPr>
            <p:cNvSpPr/>
            <p:nvPr/>
          </p:nvSpPr>
          <p:spPr>
            <a:xfrm>
              <a:off x="1405139" y="2996952"/>
              <a:ext cx="234910" cy="23491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1" name="Rectangle 37">
              <a:extLst>
                <a:ext uri="{FF2B5EF4-FFF2-40B4-BE49-F238E27FC236}">
                  <a16:creationId xmlns:a16="http://schemas.microsoft.com/office/drawing/2014/main" id="{AB1DB850-939D-4BF7-9985-5797C4FEA5D6}"/>
                </a:ext>
              </a:extLst>
            </p:cNvPr>
            <p:cNvSpPr/>
            <p:nvPr/>
          </p:nvSpPr>
          <p:spPr>
            <a:xfrm>
              <a:off x="1405139" y="2657468"/>
              <a:ext cx="234910" cy="23491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72" name="Freeform 55">
            <a:extLst>
              <a:ext uri="{FF2B5EF4-FFF2-40B4-BE49-F238E27FC236}">
                <a16:creationId xmlns:a16="http://schemas.microsoft.com/office/drawing/2014/main" id="{5148198E-A751-47F1-8166-8F92ADC734CB}"/>
              </a:ext>
            </a:extLst>
          </p:cNvPr>
          <p:cNvSpPr/>
          <p:nvPr/>
        </p:nvSpPr>
        <p:spPr>
          <a:xfrm rot="3227829">
            <a:off x="9553531" y="1522288"/>
            <a:ext cx="652379" cy="1598550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2018-04-05T01:51:20Z</dcterms:modified>
</cp:coreProperties>
</file>