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508D-4B75-A8AA-498A7857AB43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  <a:alpha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508D-4B75-A8AA-498A7857AB43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70</c:v>
                </c:pt>
                <c:pt idx="1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08D-4B75-A8AA-498A7857AB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0"/>
      </c:doughnutChart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A52A-435B-9EB6-5931D4525DA8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  <a:alpha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A52A-435B-9EB6-5931D4525DA8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55</c:v>
                </c:pt>
                <c:pt idx="1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52A-435B-9EB6-5931D4525D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0"/>
      </c:doughnutChart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321" name="Chart 29">
            <a:extLst>
              <a:ext uri="{FF2B5EF4-FFF2-40B4-BE49-F238E27FC236}">
                <a16:creationId xmlns:a16="http://schemas.microsoft.com/office/drawing/2014/main" id="{90AF2AE1-D4F8-4F03-BB93-6CA7A243C6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24358343"/>
              </p:ext>
            </p:extLst>
          </p:nvPr>
        </p:nvGraphicFramePr>
        <p:xfrm>
          <a:off x="6170610" y="1551879"/>
          <a:ext cx="1579210" cy="19112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22" name="Chart 28">
            <a:extLst>
              <a:ext uri="{FF2B5EF4-FFF2-40B4-BE49-F238E27FC236}">
                <a16:creationId xmlns:a16="http://schemas.microsoft.com/office/drawing/2014/main" id="{A6BCACC4-3D4F-4492-9A6A-C2EC819EAB0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57827899"/>
              </p:ext>
            </p:extLst>
          </p:nvPr>
        </p:nvGraphicFramePr>
        <p:xfrm>
          <a:off x="4329466" y="4409213"/>
          <a:ext cx="1579210" cy="19112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23" name="Isosceles Triangle 2">
            <a:extLst>
              <a:ext uri="{FF2B5EF4-FFF2-40B4-BE49-F238E27FC236}">
                <a16:creationId xmlns:a16="http://schemas.microsoft.com/office/drawing/2014/main" id="{A55AD744-1ABD-4284-B523-0DCB6E8C3116}"/>
              </a:ext>
            </a:extLst>
          </p:cNvPr>
          <p:cNvSpPr/>
          <p:nvPr/>
        </p:nvSpPr>
        <p:spPr>
          <a:xfrm>
            <a:off x="4039071" y="2399403"/>
            <a:ext cx="2160000" cy="2124000"/>
          </a:xfrm>
          <a:prstGeom prst="triangle">
            <a:avLst/>
          </a:prstGeom>
          <a:solidFill>
            <a:schemeClr val="accent1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4" name="Isosceles Triangle 3">
            <a:extLst>
              <a:ext uri="{FF2B5EF4-FFF2-40B4-BE49-F238E27FC236}">
                <a16:creationId xmlns:a16="http://schemas.microsoft.com/office/drawing/2014/main" id="{EBC60EDA-BB3D-4DB3-B8C9-7CC7DEB48140}"/>
              </a:ext>
            </a:extLst>
          </p:cNvPr>
          <p:cNvSpPr/>
          <p:nvPr/>
        </p:nvSpPr>
        <p:spPr>
          <a:xfrm rot="10800000">
            <a:off x="5880216" y="3365527"/>
            <a:ext cx="2160000" cy="2124000"/>
          </a:xfrm>
          <a:prstGeom prst="triangle">
            <a:avLst/>
          </a:prstGeom>
          <a:solidFill>
            <a:schemeClr val="accent2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5" name="TextBox 324">
            <a:extLst>
              <a:ext uri="{FF2B5EF4-FFF2-40B4-BE49-F238E27FC236}">
                <a16:creationId xmlns:a16="http://schemas.microsoft.com/office/drawing/2014/main" id="{14E1C9A0-33A8-47AD-AAD8-26E049CA6996}"/>
              </a:ext>
            </a:extLst>
          </p:cNvPr>
          <p:cNvSpPr txBox="1"/>
          <p:nvPr/>
        </p:nvSpPr>
        <p:spPr>
          <a:xfrm>
            <a:off x="4362987" y="3994382"/>
            <a:ext cx="1512168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26" name="TextBox 325">
            <a:extLst>
              <a:ext uri="{FF2B5EF4-FFF2-40B4-BE49-F238E27FC236}">
                <a16:creationId xmlns:a16="http://schemas.microsoft.com/office/drawing/2014/main" id="{CA3D8901-C52E-4D92-B3A6-3EF51F7AE578}"/>
              </a:ext>
            </a:extLst>
          </p:cNvPr>
          <p:cNvSpPr txBox="1"/>
          <p:nvPr/>
        </p:nvSpPr>
        <p:spPr>
          <a:xfrm>
            <a:off x="6204131" y="3645583"/>
            <a:ext cx="1512168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327" name="Group 4">
            <a:extLst>
              <a:ext uri="{FF2B5EF4-FFF2-40B4-BE49-F238E27FC236}">
                <a16:creationId xmlns:a16="http://schemas.microsoft.com/office/drawing/2014/main" id="{35D10F2F-3F24-47B5-9AD5-012F0795F69D}"/>
              </a:ext>
            </a:extLst>
          </p:cNvPr>
          <p:cNvGrpSpPr/>
          <p:nvPr/>
        </p:nvGrpSpPr>
        <p:grpSpPr>
          <a:xfrm>
            <a:off x="887867" y="1798638"/>
            <a:ext cx="3613404" cy="1112546"/>
            <a:chOff x="323529" y="1876742"/>
            <a:chExt cx="2664296" cy="1112546"/>
          </a:xfrm>
        </p:grpSpPr>
        <p:sp>
          <p:nvSpPr>
            <p:cNvPr id="328" name="TextBox 327">
              <a:extLst>
                <a:ext uri="{FF2B5EF4-FFF2-40B4-BE49-F238E27FC236}">
                  <a16:creationId xmlns:a16="http://schemas.microsoft.com/office/drawing/2014/main" id="{E94D201D-D729-4527-A6A8-CB4B366AEE7B}"/>
                </a:ext>
              </a:extLst>
            </p:cNvPr>
            <p:cNvSpPr txBox="1"/>
            <p:nvPr/>
          </p:nvSpPr>
          <p:spPr>
            <a:xfrm>
              <a:off x="323529" y="1876742"/>
              <a:ext cx="266429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9" name="TextBox 328">
              <a:extLst>
                <a:ext uri="{FF2B5EF4-FFF2-40B4-BE49-F238E27FC236}">
                  <a16:creationId xmlns:a16="http://schemas.microsoft.com/office/drawing/2014/main" id="{E216414F-F71F-40A4-B33C-2FDC6CCF8D75}"/>
                </a:ext>
              </a:extLst>
            </p:cNvPr>
            <p:cNvSpPr txBox="1"/>
            <p:nvPr/>
          </p:nvSpPr>
          <p:spPr>
            <a:xfrm>
              <a:off x="323531" y="2158291"/>
              <a:ext cx="266429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30" name="Group 5">
            <a:extLst>
              <a:ext uri="{FF2B5EF4-FFF2-40B4-BE49-F238E27FC236}">
                <a16:creationId xmlns:a16="http://schemas.microsoft.com/office/drawing/2014/main" id="{17EA9294-35B3-4C25-A59F-9656804C4EDE}"/>
              </a:ext>
            </a:extLst>
          </p:cNvPr>
          <p:cNvGrpSpPr/>
          <p:nvPr/>
        </p:nvGrpSpPr>
        <p:grpSpPr>
          <a:xfrm>
            <a:off x="7716299" y="4998905"/>
            <a:ext cx="3642993" cy="1112546"/>
            <a:chOff x="6012160" y="4657016"/>
            <a:chExt cx="2664296" cy="1112546"/>
          </a:xfrm>
        </p:grpSpPr>
        <p:sp>
          <p:nvSpPr>
            <p:cNvPr id="331" name="TextBox 330">
              <a:extLst>
                <a:ext uri="{FF2B5EF4-FFF2-40B4-BE49-F238E27FC236}">
                  <a16:creationId xmlns:a16="http://schemas.microsoft.com/office/drawing/2014/main" id="{6D695789-A8A5-4CAA-9106-5039F72433ED}"/>
                </a:ext>
              </a:extLst>
            </p:cNvPr>
            <p:cNvSpPr txBox="1"/>
            <p:nvPr/>
          </p:nvSpPr>
          <p:spPr>
            <a:xfrm>
              <a:off x="6012160" y="4657016"/>
              <a:ext cx="266429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2" name="TextBox 331">
              <a:extLst>
                <a:ext uri="{FF2B5EF4-FFF2-40B4-BE49-F238E27FC236}">
                  <a16:creationId xmlns:a16="http://schemas.microsoft.com/office/drawing/2014/main" id="{4310CD01-659D-4A96-ADBE-AD1F7B3729D7}"/>
                </a:ext>
              </a:extLst>
            </p:cNvPr>
            <p:cNvSpPr txBox="1"/>
            <p:nvPr/>
          </p:nvSpPr>
          <p:spPr>
            <a:xfrm>
              <a:off x="6012162" y="4938565"/>
              <a:ext cx="266429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33" name="TextBox 332">
            <a:extLst>
              <a:ext uri="{FF2B5EF4-FFF2-40B4-BE49-F238E27FC236}">
                <a16:creationId xmlns:a16="http://schemas.microsoft.com/office/drawing/2014/main" id="{FE4B694E-4D90-4A64-92B6-B4916D091470}"/>
              </a:ext>
            </a:extLst>
          </p:cNvPr>
          <p:cNvSpPr txBox="1"/>
          <p:nvPr/>
        </p:nvSpPr>
        <p:spPr>
          <a:xfrm>
            <a:off x="4501271" y="5103240"/>
            <a:ext cx="1235600" cy="52321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55%</a:t>
            </a:r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34" name="TextBox 333">
            <a:extLst>
              <a:ext uri="{FF2B5EF4-FFF2-40B4-BE49-F238E27FC236}">
                <a16:creationId xmlns:a16="http://schemas.microsoft.com/office/drawing/2014/main" id="{55F4F254-3C41-462C-810B-D84C44879F39}"/>
              </a:ext>
            </a:extLst>
          </p:cNvPr>
          <p:cNvSpPr txBox="1"/>
          <p:nvPr/>
        </p:nvSpPr>
        <p:spPr>
          <a:xfrm>
            <a:off x="7893164" y="1999683"/>
            <a:ext cx="2808312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171450" indent="-171450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  </a:t>
            </a:r>
          </a:p>
        </p:txBody>
      </p:sp>
      <p:sp>
        <p:nvSpPr>
          <p:cNvPr id="335" name="TextBox 334">
            <a:extLst>
              <a:ext uri="{FF2B5EF4-FFF2-40B4-BE49-F238E27FC236}">
                <a16:creationId xmlns:a16="http://schemas.microsoft.com/office/drawing/2014/main" id="{017825A8-93B1-4E07-ABB6-3C53A01712C2}"/>
              </a:ext>
            </a:extLst>
          </p:cNvPr>
          <p:cNvSpPr txBox="1"/>
          <p:nvPr/>
        </p:nvSpPr>
        <p:spPr>
          <a:xfrm>
            <a:off x="1558338" y="4855800"/>
            <a:ext cx="2627784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171450" indent="-171450" algn="r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</a:t>
            </a:r>
          </a:p>
          <a:p>
            <a:pPr marL="171450" indent="-171450" algn="r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0" indent="-171450" algn="r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0" indent="-171450" algn="r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0" indent="-171450" algn="r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  </a:t>
            </a:r>
          </a:p>
        </p:txBody>
      </p:sp>
      <p:sp>
        <p:nvSpPr>
          <p:cNvPr id="336" name="TextBox 335">
            <a:extLst>
              <a:ext uri="{FF2B5EF4-FFF2-40B4-BE49-F238E27FC236}">
                <a16:creationId xmlns:a16="http://schemas.microsoft.com/office/drawing/2014/main" id="{EECBB765-A982-41C2-B17B-344B94BD26C6}"/>
              </a:ext>
            </a:extLst>
          </p:cNvPr>
          <p:cNvSpPr txBox="1"/>
          <p:nvPr/>
        </p:nvSpPr>
        <p:spPr>
          <a:xfrm>
            <a:off x="6342415" y="2245906"/>
            <a:ext cx="1235600" cy="52321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70%</a:t>
            </a:r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37" name="Parallelogram 30">
            <a:extLst>
              <a:ext uri="{FF2B5EF4-FFF2-40B4-BE49-F238E27FC236}">
                <a16:creationId xmlns:a16="http://schemas.microsoft.com/office/drawing/2014/main" id="{092272B1-9432-4E68-A23B-AADE5D8AE572}"/>
              </a:ext>
            </a:extLst>
          </p:cNvPr>
          <p:cNvSpPr/>
          <p:nvPr/>
        </p:nvSpPr>
        <p:spPr>
          <a:xfrm flipH="1">
            <a:off x="6752464" y="4106874"/>
            <a:ext cx="415501" cy="416529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38" name="Rounded Rectangle 32">
            <a:extLst>
              <a:ext uri="{FF2B5EF4-FFF2-40B4-BE49-F238E27FC236}">
                <a16:creationId xmlns:a16="http://schemas.microsoft.com/office/drawing/2014/main" id="{E9A0AF30-5BEE-4F02-89E1-FC5B731BA08B}"/>
              </a:ext>
            </a:extLst>
          </p:cNvPr>
          <p:cNvSpPr/>
          <p:nvPr/>
        </p:nvSpPr>
        <p:spPr>
          <a:xfrm>
            <a:off x="4944847" y="3411461"/>
            <a:ext cx="381182" cy="38118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11248</TotalTime>
  <Words>142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21</cp:revision>
  <dcterms:created xsi:type="dcterms:W3CDTF">2018-02-18T19:39:47Z</dcterms:created>
  <dcterms:modified xsi:type="dcterms:W3CDTF">2018-04-20T03:44:12Z</dcterms:modified>
</cp:coreProperties>
</file>