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73" name="Group 17">
            <a:extLst>
              <a:ext uri="{FF2B5EF4-FFF2-40B4-BE49-F238E27FC236}">
                <a16:creationId xmlns:a16="http://schemas.microsoft.com/office/drawing/2014/main" id="{5C9E1FD5-BACB-4E17-89E9-5156EFE5F152}"/>
              </a:ext>
            </a:extLst>
          </p:cNvPr>
          <p:cNvGrpSpPr/>
          <p:nvPr/>
        </p:nvGrpSpPr>
        <p:grpSpPr>
          <a:xfrm>
            <a:off x="5183524" y="3820944"/>
            <a:ext cx="1818873" cy="1661994"/>
            <a:chOff x="2551705" y="4283314"/>
            <a:chExt cx="1086929" cy="1661994"/>
          </a:xfrm>
        </p:grpSpPr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313002AA-478A-4D68-8B16-B44E9BC68AD7}"/>
                </a:ext>
              </a:extLst>
            </p:cNvPr>
            <p:cNvSpPr txBox="1"/>
            <p:nvPr/>
          </p:nvSpPr>
          <p:spPr>
            <a:xfrm>
              <a:off x="2551707" y="4560313"/>
              <a:ext cx="1086927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</a:p>
          </p:txBody>
        </p:sp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4A4D4FA3-9443-44E3-BC07-D445A825C638}"/>
                </a:ext>
              </a:extLst>
            </p:cNvPr>
            <p:cNvSpPr txBox="1"/>
            <p:nvPr/>
          </p:nvSpPr>
          <p:spPr>
            <a:xfrm>
              <a:off x="2551705" y="4283314"/>
              <a:ext cx="108692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76" name="직사각형 113">
            <a:extLst>
              <a:ext uri="{FF2B5EF4-FFF2-40B4-BE49-F238E27FC236}">
                <a16:creationId xmlns:a16="http://schemas.microsoft.com/office/drawing/2014/main" id="{A4B432F9-3C7E-47F4-A032-84F0BBE5D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855" y="4095601"/>
            <a:ext cx="2074188" cy="307777"/>
          </a:xfrm>
          <a:prstGeom prst="rect">
            <a:avLst/>
          </a:prstGeom>
          <a:solidFill>
            <a:schemeClr val="accent6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charset="0"/>
              </a:rPr>
              <a:t>Text Here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  <p:sp>
        <p:nvSpPr>
          <p:cNvPr id="177" name="직사각형 113">
            <a:extLst>
              <a:ext uri="{FF2B5EF4-FFF2-40B4-BE49-F238E27FC236}">
                <a16:creationId xmlns:a16="http://schemas.microsoft.com/office/drawing/2014/main" id="{1F8644E7-2FDB-44A0-B05B-813EFAAF8A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4860" y="3748626"/>
            <a:ext cx="2074188" cy="30777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charset="0"/>
              </a:rPr>
              <a:t>Text Here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  <p:sp>
        <p:nvSpPr>
          <p:cNvPr id="178" name="직사각형 113">
            <a:extLst>
              <a:ext uri="{FF2B5EF4-FFF2-40B4-BE49-F238E27FC236}">
                <a16:creationId xmlns:a16="http://schemas.microsoft.com/office/drawing/2014/main" id="{23EF2740-857A-46E4-822E-9E0CB5BCE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5866" y="3401652"/>
            <a:ext cx="2074188" cy="307777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charset="0"/>
              </a:rPr>
              <a:t>Text Here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  <p:sp>
        <p:nvSpPr>
          <p:cNvPr id="179" name="직사각형 113">
            <a:extLst>
              <a:ext uri="{FF2B5EF4-FFF2-40B4-BE49-F238E27FC236}">
                <a16:creationId xmlns:a16="http://schemas.microsoft.com/office/drawing/2014/main" id="{CC21A8AC-C809-432B-8EFB-9DCA35ED00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6871" y="3054678"/>
            <a:ext cx="2074188" cy="307777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charset="0"/>
              </a:rPr>
              <a:t>Text Here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  <p:sp>
        <p:nvSpPr>
          <p:cNvPr id="180" name="직사각형 113">
            <a:extLst>
              <a:ext uri="{FF2B5EF4-FFF2-40B4-BE49-F238E27FC236}">
                <a16:creationId xmlns:a16="http://schemas.microsoft.com/office/drawing/2014/main" id="{D150A36E-810D-4776-8728-8CCFF5EF92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77877" y="2707704"/>
            <a:ext cx="2074188" cy="307777"/>
          </a:xfrm>
          <a:prstGeom prst="rect">
            <a:avLst/>
          </a:prstGeom>
          <a:solidFill>
            <a:schemeClr val="accent4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charset="0"/>
              </a:rPr>
              <a:t>Text Here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  <p:grpSp>
        <p:nvGrpSpPr>
          <p:cNvPr id="181" name="Group 25">
            <a:extLst>
              <a:ext uri="{FF2B5EF4-FFF2-40B4-BE49-F238E27FC236}">
                <a16:creationId xmlns:a16="http://schemas.microsoft.com/office/drawing/2014/main" id="{64CB29B8-E037-4DA3-8FB4-1FC43CFB3E5E}"/>
              </a:ext>
            </a:extLst>
          </p:cNvPr>
          <p:cNvGrpSpPr/>
          <p:nvPr/>
        </p:nvGrpSpPr>
        <p:grpSpPr>
          <a:xfrm>
            <a:off x="3122518" y="4166252"/>
            <a:ext cx="1818873" cy="1661994"/>
            <a:chOff x="2551705" y="4283314"/>
            <a:chExt cx="1086929" cy="1661994"/>
          </a:xfrm>
        </p:grpSpPr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7FCAD6CF-988A-4671-995A-A5A35D0B8934}"/>
                </a:ext>
              </a:extLst>
            </p:cNvPr>
            <p:cNvSpPr txBox="1"/>
            <p:nvPr/>
          </p:nvSpPr>
          <p:spPr>
            <a:xfrm>
              <a:off x="2551707" y="4560313"/>
              <a:ext cx="1086927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</a:p>
          </p:txBody>
        </p:sp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202FF917-CAE7-480B-9052-27D75EE3EBE4}"/>
                </a:ext>
              </a:extLst>
            </p:cNvPr>
            <p:cNvSpPr txBox="1"/>
            <p:nvPr/>
          </p:nvSpPr>
          <p:spPr>
            <a:xfrm>
              <a:off x="2551705" y="4283314"/>
              <a:ext cx="108692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4" name="Group 28">
            <a:extLst>
              <a:ext uri="{FF2B5EF4-FFF2-40B4-BE49-F238E27FC236}">
                <a16:creationId xmlns:a16="http://schemas.microsoft.com/office/drawing/2014/main" id="{288D40F9-4F59-4621-9B6D-EAE87E617F8D}"/>
              </a:ext>
            </a:extLst>
          </p:cNvPr>
          <p:cNvGrpSpPr/>
          <p:nvPr/>
        </p:nvGrpSpPr>
        <p:grpSpPr>
          <a:xfrm>
            <a:off x="1061513" y="4511559"/>
            <a:ext cx="1818873" cy="1661994"/>
            <a:chOff x="2551705" y="4283314"/>
            <a:chExt cx="1086929" cy="1661994"/>
          </a:xfrm>
        </p:grpSpPr>
        <p:sp>
          <p:nvSpPr>
            <p:cNvPr id="185" name="TextBox 184">
              <a:extLst>
                <a:ext uri="{FF2B5EF4-FFF2-40B4-BE49-F238E27FC236}">
                  <a16:creationId xmlns:a16="http://schemas.microsoft.com/office/drawing/2014/main" id="{0ABEBC34-F8B3-45DC-B63F-195098840CBB}"/>
                </a:ext>
              </a:extLst>
            </p:cNvPr>
            <p:cNvSpPr txBox="1"/>
            <p:nvPr/>
          </p:nvSpPr>
          <p:spPr>
            <a:xfrm>
              <a:off x="2551707" y="4560313"/>
              <a:ext cx="1086927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</a:p>
          </p:txBody>
        </p:sp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E00A84B4-422D-407C-8CD2-E7868E4A5C53}"/>
                </a:ext>
              </a:extLst>
            </p:cNvPr>
            <p:cNvSpPr txBox="1"/>
            <p:nvPr/>
          </p:nvSpPr>
          <p:spPr>
            <a:xfrm>
              <a:off x="2551705" y="4283314"/>
              <a:ext cx="108692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7" name="Group 31">
            <a:extLst>
              <a:ext uri="{FF2B5EF4-FFF2-40B4-BE49-F238E27FC236}">
                <a16:creationId xmlns:a16="http://schemas.microsoft.com/office/drawing/2014/main" id="{C457DBA1-91DF-4B27-8AA4-4926AF850B46}"/>
              </a:ext>
            </a:extLst>
          </p:cNvPr>
          <p:cNvGrpSpPr/>
          <p:nvPr/>
        </p:nvGrpSpPr>
        <p:grpSpPr>
          <a:xfrm>
            <a:off x="9263158" y="3029932"/>
            <a:ext cx="1903626" cy="1496152"/>
            <a:chOff x="2551706" y="4283314"/>
            <a:chExt cx="1086928" cy="1400948"/>
          </a:xfrm>
        </p:grpSpPr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99E0ECF5-FBEF-4848-BA48-FB2EBF1F945E}"/>
                </a:ext>
              </a:extLst>
            </p:cNvPr>
            <p:cNvSpPr txBox="1"/>
            <p:nvPr/>
          </p:nvSpPr>
          <p:spPr>
            <a:xfrm>
              <a:off x="2551707" y="4560313"/>
              <a:ext cx="1086927" cy="1123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</a:p>
          </p:txBody>
        </p: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D546AA8F-EDBA-478C-89C0-B2F22EBD6FC1}"/>
                </a:ext>
              </a:extLst>
            </p:cNvPr>
            <p:cNvSpPr txBox="1"/>
            <p:nvPr/>
          </p:nvSpPr>
          <p:spPr>
            <a:xfrm>
              <a:off x="2551706" y="4283314"/>
              <a:ext cx="1086928" cy="2593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0" name="Group 34">
            <a:extLst>
              <a:ext uri="{FF2B5EF4-FFF2-40B4-BE49-F238E27FC236}">
                <a16:creationId xmlns:a16="http://schemas.microsoft.com/office/drawing/2014/main" id="{D5866C43-F147-42CF-9464-7B767E458895}"/>
              </a:ext>
            </a:extLst>
          </p:cNvPr>
          <p:cNvGrpSpPr/>
          <p:nvPr/>
        </p:nvGrpSpPr>
        <p:grpSpPr>
          <a:xfrm>
            <a:off x="7244529" y="3475636"/>
            <a:ext cx="1818873" cy="1661994"/>
            <a:chOff x="2551705" y="4283314"/>
            <a:chExt cx="1086929" cy="1661994"/>
          </a:xfrm>
        </p:grpSpPr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EE59EE4D-9B58-4DC5-BF20-5CC5B0A0F9BE}"/>
                </a:ext>
              </a:extLst>
            </p:cNvPr>
            <p:cNvSpPr txBox="1"/>
            <p:nvPr/>
          </p:nvSpPr>
          <p:spPr>
            <a:xfrm>
              <a:off x="2551707" y="4560313"/>
              <a:ext cx="1086927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7539097F-1983-4DE5-AFFB-9FC0D58C51F6}"/>
                </a:ext>
              </a:extLst>
            </p:cNvPr>
            <p:cNvSpPr txBox="1"/>
            <p:nvPr/>
          </p:nvSpPr>
          <p:spPr>
            <a:xfrm>
              <a:off x="2551705" y="4283314"/>
              <a:ext cx="108692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3" name="Oval 45">
            <a:extLst>
              <a:ext uri="{FF2B5EF4-FFF2-40B4-BE49-F238E27FC236}">
                <a16:creationId xmlns:a16="http://schemas.microsoft.com/office/drawing/2014/main" id="{816B17FB-2C84-4ED0-8B12-808CD97EF206}"/>
              </a:ext>
            </a:extLst>
          </p:cNvPr>
          <p:cNvSpPr/>
          <p:nvPr/>
        </p:nvSpPr>
        <p:spPr>
          <a:xfrm>
            <a:off x="3635954" y="2841200"/>
            <a:ext cx="792000" cy="792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4" name="Oval 46">
            <a:extLst>
              <a:ext uri="{FF2B5EF4-FFF2-40B4-BE49-F238E27FC236}">
                <a16:creationId xmlns:a16="http://schemas.microsoft.com/office/drawing/2014/main" id="{8B1DB8C8-7343-4644-A11B-703BD603A274}"/>
              </a:ext>
            </a:extLst>
          </p:cNvPr>
          <p:cNvSpPr/>
          <p:nvPr/>
        </p:nvSpPr>
        <p:spPr>
          <a:xfrm>
            <a:off x="7757965" y="2176876"/>
            <a:ext cx="792000" cy="792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5" name="Oval 49">
            <a:extLst>
              <a:ext uri="{FF2B5EF4-FFF2-40B4-BE49-F238E27FC236}">
                <a16:creationId xmlns:a16="http://schemas.microsoft.com/office/drawing/2014/main" id="{6EA8658F-E10C-48AF-80D6-52124F0AD7D4}"/>
              </a:ext>
            </a:extLst>
          </p:cNvPr>
          <p:cNvSpPr/>
          <p:nvPr/>
        </p:nvSpPr>
        <p:spPr>
          <a:xfrm>
            <a:off x="9818971" y="1813468"/>
            <a:ext cx="792000" cy="792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6" name="Oval 51">
            <a:extLst>
              <a:ext uri="{FF2B5EF4-FFF2-40B4-BE49-F238E27FC236}">
                <a16:creationId xmlns:a16="http://schemas.microsoft.com/office/drawing/2014/main" id="{6704DB17-BDB0-49EF-B500-4CD92DF325B4}"/>
              </a:ext>
            </a:extLst>
          </p:cNvPr>
          <p:cNvSpPr/>
          <p:nvPr/>
        </p:nvSpPr>
        <p:spPr>
          <a:xfrm>
            <a:off x="1574949" y="3231809"/>
            <a:ext cx="792000" cy="792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7" name="Oval 52">
            <a:extLst>
              <a:ext uri="{FF2B5EF4-FFF2-40B4-BE49-F238E27FC236}">
                <a16:creationId xmlns:a16="http://schemas.microsoft.com/office/drawing/2014/main" id="{001F59E6-7546-466F-949B-3BD4CB18680A}"/>
              </a:ext>
            </a:extLst>
          </p:cNvPr>
          <p:cNvSpPr/>
          <p:nvPr/>
        </p:nvSpPr>
        <p:spPr>
          <a:xfrm>
            <a:off x="5696960" y="2504444"/>
            <a:ext cx="792000" cy="792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8" name="Isosceles Triangle 51">
            <a:extLst>
              <a:ext uri="{FF2B5EF4-FFF2-40B4-BE49-F238E27FC236}">
                <a16:creationId xmlns:a16="http://schemas.microsoft.com/office/drawing/2014/main" id="{9EB18A5C-6384-4B3B-AC77-55BAE36491B2}"/>
              </a:ext>
            </a:extLst>
          </p:cNvPr>
          <p:cNvSpPr/>
          <p:nvPr/>
        </p:nvSpPr>
        <p:spPr>
          <a:xfrm>
            <a:off x="1806110" y="3518334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9" name="Rounded Rectangle 10">
            <a:extLst>
              <a:ext uri="{FF2B5EF4-FFF2-40B4-BE49-F238E27FC236}">
                <a16:creationId xmlns:a16="http://schemas.microsoft.com/office/drawing/2014/main" id="{71312329-22E8-4327-9B20-621E9E01F207}"/>
              </a:ext>
            </a:extLst>
          </p:cNvPr>
          <p:cNvSpPr/>
          <p:nvPr/>
        </p:nvSpPr>
        <p:spPr>
          <a:xfrm>
            <a:off x="3909107" y="3075518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0" name="Rectangle 130">
            <a:extLst>
              <a:ext uri="{FF2B5EF4-FFF2-40B4-BE49-F238E27FC236}">
                <a16:creationId xmlns:a16="http://schemas.microsoft.com/office/drawing/2014/main" id="{F93DAF17-C017-4457-8C8A-2FD5607E1922}"/>
              </a:ext>
            </a:extLst>
          </p:cNvPr>
          <p:cNvSpPr/>
          <p:nvPr/>
        </p:nvSpPr>
        <p:spPr>
          <a:xfrm>
            <a:off x="10038976" y="2063440"/>
            <a:ext cx="351990" cy="353588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01" name="Rectangle 36">
            <a:extLst>
              <a:ext uri="{FF2B5EF4-FFF2-40B4-BE49-F238E27FC236}">
                <a16:creationId xmlns:a16="http://schemas.microsoft.com/office/drawing/2014/main" id="{36796610-B40C-4A2F-90FD-B8565B58A42B}"/>
              </a:ext>
            </a:extLst>
          </p:cNvPr>
          <p:cNvSpPr/>
          <p:nvPr/>
        </p:nvSpPr>
        <p:spPr>
          <a:xfrm>
            <a:off x="5901315" y="2752914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2" name="Rectangle 16">
            <a:extLst>
              <a:ext uri="{FF2B5EF4-FFF2-40B4-BE49-F238E27FC236}">
                <a16:creationId xmlns:a16="http://schemas.microsoft.com/office/drawing/2014/main" id="{2E763928-5B0E-47CE-944E-C04423E5CAFB}"/>
              </a:ext>
            </a:extLst>
          </p:cNvPr>
          <p:cNvSpPr/>
          <p:nvPr/>
        </p:nvSpPr>
        <p:spPr>
          <a:xfrm>
            <a:off x="7963007" y="2475958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11288</TotalTime>
  <Words>175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2018-04-30T04:55:13Z</dcterms:modified>
</cp:coreProperties>
</file>