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259" name="Group 42">
            <a:extLst>
              <a:ext uri="{FF2B5EF4-FFF2-40B4-BE49-F238E27FC236}">
                <a16:creationId xmlns:a16="http://schemas.microsoft.com/office/drawing/2014/main" id="{AB3FD4E2-6E1E-4A70-9B7F-158424763373}"/>
              </a:ext>
            </a:extLst>
          </p:cNvPr>
          <p:cNvGrpSpPr/>
          <p:nvPr/>
        </p:nvGrpSpPr>
        <p:grpSpPr>
          <a:xfrm>
            <a:off x="904352" y="2563530"/>
            <a:ext cx="10376440" cy="2632730"/>
            <a:chOff x="968172" y="1851670"/>
            <a:chExt cx="7200800" cy="2161848"/>
          </a:xfrm>
        </p:grpSpPr>
        <p:sp>
          <p:nvSpPr>
            <p:cNvPr id="260" name="Rectangle 43">
              <a:extLst>
                <a:ext uri="{FF2B5EF4-FFF2-40B4-BE49-F238E27FC236}">
                  <a16:creationId xmlns:a16="http://schemas.microsoft.com/office/drawing/2014/main" id="{D6E07348-DCD4-42AD-A5D2-9D1AE5F1B5B3}"/>
                </a:ext>
              </a:extLst>
            </p:cNvPr>
            <p:cNvSpPr/>
            <p:nvPr/>
          </p:nvSpPr>
          <p:spPr>
            <a:xfrm>
              <a:off x="968172" y="3581470"/>
              <a:ext cx="1440160" cy="43204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1" name="Rectangle 44">
              <a:extLst>
                <a:ext uri="{FF2B5EF4-FFF2-40B4-BE49-F238E27FC236}">
                  <a16:creationId xmlns:a16="http://schemas.microsoft.com/office/drawing/2014/main" id="{14590993-0B5E-46B3-86BF-25ED02E457EB}"/>
                </a:ext>
              </a:extLst>
            </p:cNvPr>
            <p:cNvSpPr/>
            <p:nvPr/>
          </p:nvSpPr>
          <p:spPr>
            <a:xfrm>
              <a:off x="2408332" y="3149020"/>
              <a:ext cx="1440160" cy="4320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2" name="Rectangle 45">
              <a:extLst>
                <a:ext uri="{FF2B5EF4-FFF2-40B4-BE49-F238E27FC236}">
                  <a16:creationId xmlns:a16="http://schemas.microsoft.com/office/drawing/2014/main" id="{DD37D7D0-1CE1-4CAB-B6B3-1396B0E024FF}"/>
                </a:ext>
              </a:extLst>
            </p:cNvPr>
            <p:cNvSpPr/>
            <p:nvPr/>
          </p:nvSpPr>
          <p:spPr>
            <a:xfrm>
              <a:off x="3848492" y="2716570"/>
              <a:ext cx="1440160" cy="4320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3" name="Rectangle 46">
              <a:extLst>
                <a:ext uri="{FF2B5EF4-FFF2-40B4-BE49-F238E27FC236}">
                  <a16:creationId xmlns:a16="http://schemas.microsoft.com/office/drawing/2014/main" id="{AAA445F5-4EFF-43D2-967F-43EE542121B3}"/>
                </a:ext>
              </a:extLst>
            </p:cNvPr>
            <p:cNvSpPr/>
            <p:nvPr/>
          </p:nvSpPr>
          <p:spPr>
            <a:xfrm>
              <a:off x="5288652" y="2284120"/>
              <a:ext cx="1440160" cy="43204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4" name="Rectangle 47">
              <a:extLst>
                <a:ext uri="{FF2B5EF4-FFF2-40B4-BE49-F238E27FC236}">
                  <a16:creationId xmlns:a16="http://schemas.microsoft.com/office/drawing/2014/main" id="{B2ABC4C7-E278-4575-BA96-492D0442A6C3}"/>
                </a:ext>
              </a:extLst>
            </p:cNvPr>
            <p:cNvSpPr/>
            <p:nvPr/>
          </p:nvSpPr>
          <p:spPr>
            <a:xfrm>
              <a:off x="6728812" y="1851670"/>
              <a:ext cx="1440160" cy="4320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5" name="Group 48">
            <a:extLst>
              <a:ext uri="{FF2B5EF4-FFF2-40B4-BE49-F238E27FC236}">
                <a16:creationId xmlns:a16="http://schemas.microsoft.com/office/drawing/2014/main" id="{3BE7D824-1E30-408D-AD31-BBCC22DB73A2}"/>
              </a:ext>
            </a:extLst>
          </p:cNvPr>
          <p:cNvGrpSpPr/>
          <p:nvPr/>
        </p:nvGrpSpPr>
        <p:grpSpPr>
          <a:xfrm>
            <a:off x="999945" y="2706711"/>
            <a:ext cx="1926632" cy="1879428"/>
            <a:chOff x="910640" y="3222194"/>
            <a:chExt cx="1527408" cy="1879428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089794BD-1D33-45B9-B0C2-1D959167EBF2}"/>
                </a:ext>
              </a:extLst>
            </p:cNvPr>
            <p:cNvSpPr txBox="1"/>
            <p:nvPr/>
          </p:nvSpPr>
          <p:spPr>
            <a:xfrm>
              <a:off x="910640" y="3222194"/>
              <a:ext cx="152740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5BEBD3E2-9CD3-4878-9DE5-211CA108F25D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8" name="Group 51">
            <a:extLst>
              <a:ext uri="{FF2B5EF4-FFF2-40B4-BE49-F238E27FC236}">
                <a16:creationId xmlns:a16="http://schemas.microsoft.com/office/drawing/2014/main" id="{DD379030-19BC-4182-B4A5-FD7C204DC7FA}"/>
              </a:ext>
            </a:extLst>
          </p:cNvPr>
          <p:cNvGrpSpPr/>
          <p:nvPr/>
        </p:nvGrpSpPr>
        <p:grpSpPr>
          <a:xfrm>
            <a:off x="3119179" y="2174745"/>
            <a:ext cx="1926632" cy="1879428"/>
            <a:chOff x="910640" y="3222194"/>
            <a:chExt cx="1527408" cy="1879428"/>
          </a:xfrm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D53E2A6D-640D-4B70-84F0-58CB304AB773}"/>
                </a:ext>
              </a:extLst>
            </p:cNvPr>
            <p:cNvSpPr txBox="1"/>
            <p:nvPr/>
          </p:nvSpPr>
          <p:spPr>
            <a:xfrm>
              <a:off x="910640" y="3222194"/>
              <a:ext cx="152740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2742D968-E613-4FE3-85BE-A3C6546A8DC7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1" name="Group 54">
            <a:extLst>
              <a:ext uri="{FF2B5EF4-FFF2-40B4-BE49-F238E27FC236}">
                <a16:creationId xmlns:a16="http://schemas.microsoft.com/office/drawing/2014/main" id="{C9C4D373-8BC6-43A2-AC4E-DBA941FE6820}"/>
              </a:ext>
            </a:extLst>
          </p:cNvPr>
          <p:cNvGrpSpPr/>
          <p:nvPr/>
        </p:nvGrpSpPr>
        <p:grpSpPr>
          <a:xfrm>
            <a:off x="5143873" y="4234856"/>
            <a:ext cx="1898082" cy="1879428"/>
            <a:chOff x="910640" y="3222194"/>
            <a:chExt cx="1527408" cy="1879428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14898CF3-2580-4C43-B798-3905D3C65E22}"/>
                </a:ext>
              </a:extLst>
            </p:cNvPr>
            <p:cNvSpPr txBox="1"/>
            <p:nvPr/>
          </p:nvSpPr>
          <p:spPr>
            <a:xfrm>
              <a:off x="910640" y="3222194"/>
              <a:ext cx="152740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42BE936E-3B49-4E93-9820-82CE220280AD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4" name="Group 57">
            <a:extLst>
              <a:ext uri="{FF2B5EF4-FFF2-40B4-BE49-F238E27FC236}">
                <a16:creationId xmlns:a16="http://schemas.microsoft.com/office/drawing/2014/main" id="{AB0F805C-6A7D-41DE-BDC4-BE645BAFB7A6}"/>
              </a:ext>
            </a:extLst>
          </p:cNvPr>
          <p:cNvGrpSpPr/>
          <p:nvPr/>
        </p:nvGrpSpPr>
        <p:grpSpPr>
          <a:xfrm>
            <a:off x="7219825" y="3707051"/>
            <a:ext cx="1898082" cy="1879428"/>
            <a:chOff x="910640" y="3222194"/>
            <a:chExt cx="1527408" cy="1879428"/>
          </a:xfrm>
        </p:grpSpPr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062712C4-B355-4B65-9D12-79F00CC56591}"/>
                </a:ext>
              </a:extLst>
            </p:cNvPr>
            <p:cNvSpPr txBox="1"/>
            <p:nvPr/>
          </p:nvSpPr>
          <p:spPr>
            <a:xfrm>
              <a:off x="910640" y="3222194"/>
              <a:ext cx="152740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C1ECF7DC-2CF7-4622-A6AF-131DBFEEC15F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7" name="Group 60">
            <a:extLst>
              <a:ext uri="{FF2B5EF4-FFF2-40B4-BE49-F238E27FC236}">
                <a16:creationId xmlns:a16="http://schemas.microsoft.com/office/drawing/2014/main" id="{34A15899-ACB2-44F9-91E6-7672D529D20E}"/>
              </a:ext>
            </a:extLst>
          </p:cNvPr>
          <p:cNvGrpSpPr/>
          <p:nvPr/>
        </p:nvGrpSpPr>
        <p:grpSpPr>
          <a:xfrm>
            <a:off x="9295782" y="3169737"/>
            <a:ext cx="1898082" cy="1879428"/>
            <a:chOff x="910640" y="3222194"/>
            <a:chExt cx="1527408" cy="1879428"/>
          </a:xfrm>
        </p:grpSpPr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49715366-80BA-4540-BB50-9D8B3C673C54}"/>
                </a:ext>
              </a:extLst>
            </p:cNvPr>
            <p:cNvSpPr txBox="1"/>
            <p:nvPr/>
          </p:nvSpPr>
          <p:spPr>
            <a:xfrm>
              <a:off x="910640" y="3222194"/>
              <a:ext cx="152740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DBD3C13C-432B-4728-8329-2089462F2EED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0" name="Isosceles Triangle 51">
            <a:extLst>
              <a:ext uri="{FF2B5EF4-FFF2-40B4-BE49-F238E27FC236}">
                <a16:creationId xmlns:a16="http://schemas.microsoft.com/office/drawing/2014/main" id="{4422FF4B-449F-4DB2-BA54-2A92C6B0F971}"/>
              </a:ext>
            </a:extLst>
          </p:cNvPr>
          <p:cNvSpPr/>
          <p:nvPr/>
        </p:nvSpPr>
        <p:spPr>
          <a:xfrm>
            <a:off x="1679912" y="5463147"/>
            <a:ext cx="336374" cy="24666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1" name="Rectangle 9">
            <a:extLst>
              <a:ext uri="{FF2B5EF4-FFF2-40B4-BE49-F238E27FC236}">
                <a16:creationId xmlns:a16="http://schemas.microsoft.com/office/drawing/2014/main" id="{F64A2C8A-02C5-4383-BB4A-0B935FAF037B}"/>
              </a:ext>
            </a:extLst>
          </p:cNvPr>
          <p:cNvSpPr/>
          <p:nvPr/>
        </p:nvSpPr>
        <p:spPr>
          <a:xfrm>
            <a:off x="3878842" y="4923628"/>
            <a:ext cx="332759" cy="3114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2" name="Oval 7">
            <a:extLst>
              <a:ext uri="{FF2B5EF4-FFF2-40B4-BE49-F238E27FC236}">
                <a16:creationId xmlns:a16="http://schemas.microsoft.com/office/drawing/2014/main" id="{CF8FD91F-5E4A-411F-8DB6-38AF913740F6}"/>
              </a:ext>
            </a:extLst>
          </p:cNvPr>
          <p:cNvSpPr/>
          <p:nvPr/>
        </p:nvSpPr>
        <p:spPr>
          <a:xfrm>
            <a:off x="7985415" y="2480319"/>
            <a:ext cx="364891" cy="36489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3" name="Rounded Rectangle 27">
            <a:extLst>
              <a:ext uri="{FF2B5EF4-FFF2-40B4-BE49-F238E27FC236}">
                <a16:creationId xmlns:a16="http://schemas.microsoft.com/office/drawing/2014/main" id="{25E0841D-2312-47E0-8B25-498A2830E8A6}"/>
              </a:ext>
            </a:extLst>
          </p:cNvPr>
          <p:cNvSpPr/>
          <p:nvPr/>
        </p:nvSpPr>
        <p:spPr>
          <a:xfrm>
            <a:off x="10090815" y="2052886"/>
            <a:ext cx="349863" cy="26874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4" name="Rounded Rectangle 5">
            <a:extLst>
              <a:ext uri="{FF2B5EF4-FFF2-40B4-BE49-F238E27FC236}">
                <a16:creationId xmlns:a16="http://schemas.microsoft.com/office/drawing/2014/main" id="{8566E5B5-9932-4426-8DAA-0B6202271200}"/>
              </a:ext>
            </a:extLst>
          </p:cNvPr>
          <p:cNvSpPr/>
          <p:nvPr/>
        </p:nvSpPr>
        <p:spPr>
          <a:xfrm flipH="1">
            <a:off x="5887268" y="312362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180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2018-04-10T02:23:49Z</dcterms:modified>
</cp:coreProperties>
</file>