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pic>
        <p:nvPicPr>
          <p:cNvPr id="5" name="Picture 2" descr="E:\002-KIMS BUSINESS\000-B-KIMS-소스 분류-2014\10-ESP to IMG\지구.png">
            <a:extLst>
              <a:ext uri="{FF2B5EF4-FFF2-40B4-BE49-F238E27FC236}">
                <a16:creationId xmlns:a16="http://schemas.microsoft.com/office/drawing/2014/main" id="{D7B63077-E50C-4C1E-A996-3DC16ECAC0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891" y="2443252"/>
            <a:ext cx="3042397" cy="3042397"/>
          </a:xfrm>
          <a:prstGeom prst="rect">
            <a:avLst/>
          </a:prstGeom>
          <a:noFill/>
          <a:effectLst>
            <a:outerShdw blurRad="63500" sx="102000" sy="102000" algn="ctr" rotWithShape="0">
              <a:prstClr val="black">
                <a:alpha val="8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Arc 15">
            <a:extLst>
              <a:ext uri="{FF2B5EF4-FFF2-40B4-BE49-F238E27FC236}">
                <a16:creationId xmlns:a16="http://schemas.microsoft.com/office/drawing/2014/main" id="{C31015E1-5771-4629-9DA9-22444C360865}"/>
              </a:ext>
            </a:extLst>
          </p:cNvPr>
          <p:cNvSpPr/>
          <p:nvPr/>
        </p:nvSpPr>
        <p:spPr>
          <a:xfrm>
            <a:off x="627959" y="1981162"/>
            <a:ext cx="3970151" cy="3970151"/>
          </a:xfrm>
          <a:prstGeom prst="arc">
            <a:avLst>
              <a:gd name="adj1" fmla="val 16200000"/>
              <a:gd name="adj2" fmla="val 5433205"/>
            </a:avLst>
          </a:prstGeom>
          <a:ln w="53975">
            <a:gradFill>
              <a:gsLst>
                <a:gs pos="82000">
                  <a:srgbClr val="D9D9D9"/>
                </a:gs>
                <a:gs pos="0">
                  <a:schemeClr val="bg1">
                    <a:lumMod val="85000"/>
                    <a:alpha val="0"/>
                  </a:schemeClr>
                </a:gs>
                <a:gs pos="20000">
                  <a:schemeClr val="bg1">
                    <a:lumMod val="85000"/>
                  </a:schemeClr>
                </a:gs>
                <a:gs pos="100000">
                  <a:schemeClr val="bg1">
                    <a:lumMod val="85000"/>
                    <a:alpha val="0"/>
                  </a:schemeClr>
                </a:gs>
              </a:gsLst>
              <a:lin ang="540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16">
            <a:extLst>
              <a:ext uri="{FF2B5EF4-FFF2-40B4-BE49-F238E27FC236}">
                <a16:creationId xmlns:a16="http://schemas.microsoft.com/office/drawing/2014/main" id="{B4E261F6-C073-4830-847B-1C1124103EC9}"/>
              </a:ext>
            </a:extLst>
          </p:cNvPr>
          <p:cNvSpPr/>
          <p:nvPr/>
        </p:nvSpPr>
        <p:spPr>
          <a:xfrm>
            <a:off x="3242330" y="2038222"/>
            <a:ext cx="216024" cy="21602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18">
            <a:extLst>
              <a:ext uri="{FF2B5EF4-FFF2-40B4-BE49-F238E27FC236}">
                <a16:creationId xmlns:a16="http://schemas.microsoft.com/office/drawing/2014/main" id="{76B541B2-1DAD-48AC-9516-0A321ED6C3EF}"/>
              </a:ext>
            </a:extLst>
          </p:cNvPr>
          <p:cNvSpPr/>
          <p:nvPr/>
        </p:nvSpPr>
        <p:spPr>
          <a:xfrm>
            <a:off x="5169330" y="1895275"/>
            <a:ext cx="549374" cy="549374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9" name="Group 17">
            <a:extLst>
              <a:ext uri="{FF2B5EF4-FFF2-40B4-BE49-F238E27FC236}">
                <a16:creationId xmlns:a16="http://schemas.microsoft.com/office/drawing/2014/main" id="{A899770D-C4CE-4018-A582-04705631DDCE}"/>
              </a:ext>
            </a:extLst>
          </p:cNvPr>
          <p:cNvGrpSpPr/>
          <p:nvPr/>
        </p:nvGrpSpPr>
        <p:grpSpPr>
          <a:xfrm>
            <a:off x="5878631" y="1812045"/>
            <a:ext cx="4614533" cy="668379"/>
            <a:chOff x="4716014" y="1639851"/>
            <a:chExt cx="3888434" cy="668379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7CBCD592-5A8E-41B5-B900-F877E16B9008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C78E1FF3-CDFB-4E26-AD83-A2BA1B951DC3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2" name="Oval 24">
            <a:extLst>
              <a:ext uri="{FF2B5EF4-FFF2-40B4-BE49-F238E27FC236}">
                <a16:creationId xmlns:a16="http://schemas.microsoft.com/office/drawing/2014/main" id="{88B26186-EA0B-4C35-B6AB-28870F41B9C3}"/>
              </a:ext>
            </a:extLst>
          </p:cNvPr>
          <p:cNvSpPr/>
          <p:nvPr/>
        </p:nvSpPr>
        <p:spPr>
          <a:xfrm>
            <a:off x="6114957" y="3731521"/>
            <a:ext cx="549374" cy="54937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25">
            <a:extLst>
              <a:ext uri="{FF2B5EF4-FFF2-40B4-BE49-F238E27FC236}">
                <a16:creationId xmlns:a16="http://schemas.microsoft.com/office/drawing/2014/main" id="{74ECFA33-3AC1-4BCF-89AA-03DEC876E3DE}"/>
              </a:ext>
            </a:extLst>
          </p:cNvPr>
          <p:cNvGrpSpPr/>
          <p:nvPr/>
        </p:nvGrpSpPr>
        <p:grpSpPr>
          <a:xfrm>
            <a:off x="6824258" y="3648291"/>
            <a:ext cx="4614533" cy="668379"/>
            <a:chOff x="4716014" y="1639851"/>
            <a:chExt cx="3888434" cy="668379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72762FAD-5E9C-4CDE-9A76-ECED86F753DB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AFDFBD76-8493-49EC-B9FA-0353C824C071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16" name="Oval 29">
            <a:extLst>
              <a:ext uri="{FF2B5EF4-FFF2-40B4-BE49-F238E27FC236}">
                <a16:creationId xmlns:a16="http://schemas.microsoft.com/office/drawing/2014/main" id="{E511F518-8B85-4C8B-AB09-5B6CAF3F969E}"/>
              </a:ext>
            </a:extLst>
          </p:cNvPr>
          <p:cNvSpPr/>
          <p:nvPr/>
        </p:nvSpPr>
        <p:spPr>
          <a:xfrm>
            <a:off x="5045503" y="5567767"/>
            <a:ext cx="549374" cy="54937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7" name="Group 30">
            <a:extLst>
              <a:ext uri="{FF2B5EF4-FFF2-40B4-BE49-F238E27FC236}">
                <a16:creationId xmlns:a16="http://schemas.microsoft.com/office/drawing/2014/main" id="{820973B9-F2B2-417E-9D62-D7E33D0A9AA6}"/>
              </a:ext>
            </a:extLst>
          </p:cNvPr>
          <p:cNvGrpSpPr/>
          <p:nvPr/>
        </p:nvGrpSpPr>
        <p:grpSpPr>
          <a:xfrm>
            <a:off x="5754804" y="5484537"/>
            <a:ext cx="4614533" cy="668379"/>
            <a:chOff x="4716014" y="1639851"/>
            <a:chExt cx="3888434" cy="668379"/>
          </a:xfrm>
        </p:grpSpPr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C50EF5D-13AA-4EB0-BD17-C6B920F87DE5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711E2B93-B649-4DFD-A2F5-D66CB646D9C9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0" name="Oval 34">
            <a:extLst>
              <a:ext uri="{FF2B5EF4-FFF2-40B4-BE49-F238E27FC236}">
                <a16:creationId xmlns:a16="http://schemas.microsoft.com/office/drawing/2014/main" id="{3586B741-1799-4D81-8636-31E45A4DFD87}"/>
              </a:ext>
            </a:extLst>
          </p:cNvPr>
          <p:cNvSpPr/>
          <p:nvPr/>
        </p:nvSpPr>
        <p:spPr>
          <a:xfrm>
            <a:off x="5865025" y="2813398"/>
            <a:ext cx="549374" cy="54937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1" name="Group 35">
            <a:extLst>
              <a:ext uri="{FF2B5EF4-FFF2-40B4-BE49-F238E27FC236}">
                <a16:creationId xmlns:a16="http://schemas.microsoft.com/office/drawing/2014/main" id="{D5D2684C-F463-4189-9928-102B4BF48F91}"/>
              </a:ext>
            </a:extLst>
          </p:cNvPr>
          <p:cNvGrpSpPr/>
          <p:nvPr/>
        </p:nvGrpSpPr>
        <p:grpSpPr>
          <a:xfrm>
            <a:off x="6574326" y="2730168"/>
            <a:ext cx="4614533" cy="668379"/>
            <a:chOff x="4716014" y="1639851"/>
            <a:chExt cx="3888434" cy="668379"/>
          </a:xfrm>
        </p:grpSpPr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6C7941C8-9261-42B3-B408-9AD19E06AA4E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F4CB3F90-4570-4027-B5A2-51433874BD6F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4" name="Oval 39">
            <a:extLst>
              <a:ext uri="{FF2B5EF4-FFF2-40B4-BE49-F238E27FC236}">
                <a16:creationId xmlns:a16="http://schemas.microsoft.com/office/drawing/2014/main" id="{DB85FC1A-BE1B-47D2-BF90-5BCACB05F5A9}"/>
              </a:ext>
            </a:extLst>
          </p:cNvPr>
          <p:cNvSpPr/>
          <p:nvPr/>
        </p:nvSpPr>
        <p:spPr>
          <a:xfrm>
            <a:off x="5889408" y="4649644"/>
            <a:ext cx="549374" cy="54937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25" name="Group 40">
            <a:extLst>
              <a:ext uri="{FF2B5EF4-FFF2-40B4-BE49-F238E27FC236}">
                <a16:creationId xmlns:a16="http://schemas.microsoft.com/office/drawing/2014/main" id="{06C8C6DC-DAB1-4B9F-A84E-4E3AC05000AD}"/>
              </a:ext>
            </a:extLst>
          </p:cNvPr>
          <p:cNvGrpSpPr/>
          <p:nvPr/>
        </p:nvGrpSpPr>
        <p:grpSpPr>
          <a:xfrm>
            <a:off x="6598709" y="4566414"/>
            <a:ext cx="4614533" cy="668379"/>
            <a:chOff x="4716014" y="1639851"/>
            <a:chExt cx="3888434" cy="668379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0AF8486A-7706-4736-A598-BFE9E867F8CF}"/>
                </a:ext>
              </a:extLst>
            </p:cNvPr>
            <p:cNvSpPr txBox="1"/>
            <p:nvPr/>
          </p:nvSpPr>
          <p:spPr>
            <a:xfrm>
              <a:off x="4716015" y="1846565"/>
              <a:ext cx="388843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FCD8185-976C-49A5-83F5-EAA69C9EABA9}"/>
                </a:ext>
              </a:extLst>
            </p:cNvPr>
            <p:cNvSpPr txBox="1"/>
            <p:nvPr/>
          </p:nvSpPr>
          <p:spPr>
            <a:xfrm>
              <a:off x="4716014" y="1639851"/>
              <a:ext cx="388843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Add Contents Title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28" name="Oval 43">
            <a:extLst>
              <a:ext uri="{FF2B5EF4-FFF2-40B4-BE49-F238E27FC236}">
                <a16:creationId xmlns:a16="http://schemas.microsoft.com/office/drawing/2014/main" id="{D5D33B75-3221-469E-B164-D70DBFFCC97F}"/>
              </a:ext>
            </a:extLst>
          </p:cNvPr>
          <p:cNvSpPr/>
          <p:nvPr/>
        </p:nvSpPr>
        <p:spPr>
          <a:xfrm>
            <a:off x="4271386" y="2956345"/>
            <a:ext cx="216024" cy="2160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44">
            <a:extLst>
              <a:ext uri="{FF2B5EF4-FFF2-40B4-BE49-F238E27FC236}">
                <a16:creationId xmlns:a16="http://schemas.microsoft.com/office/drawing/2014/main" id="{CFD70313-AA52-490D-B5A0-9CB4A9E22EF7}"/>
              </a:ext>
            </a:extLst>
          </p:cNvPr>
          <p:cNvSpPr/>
          <p:nvPr/>
        </p:nvSpPr>
        <p:spPr>
          <a:xfrm>
            <a:off x="4504261" y="3874468"/>
            <a:ext cx="216024" cy="2160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45">
            <a:extLst>
              <a:ext uri="{FF2B5EF4-FFF2-40B4-BE49-F238E27FC236}">
                <a16:creationId xmlns:a16="http://schemas.microsoft.com/office/drawing/2014/main" id="{0C8BF046-BA87-4345-84B6-B49475065726}"/>
              </a:ext>
            </a:extLst>
          </p:cNvPr>
          <p:cNvSpPr/>
          <p:nvPr/>
        </p:nvSpPr>
        <p:spPr>
          <a:xfrm>
            <a:off x="4250934" y="4792591"/>
            <a:ext cx="216024" cy="2160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46">
            <a:extLst>
              <a:ext uri="{FF2B5EF4-FFF2-40B4-BE49-F238E27FC236}">
                <a16:creationId xmlns:a16="http://schemas.microsoft.com/office/drawing/2014/main" id="{8BB1C01F-B8B4-405F-BB0C-AAF313963DEF}"/>
              </a:ext>
            </a:extLst>
          </p:cNvPr>
          <p:cNvSpPr/>
          <p:nvPr/>
        </p:nvSpPr>
        <p:spPr>
          <a:xfrm>
            <a:off x="3242330" y="5710714"/>
            <a:ext cx="216024" cy="216024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47">
            <a:extLst>
              <a:ext uri="{FF2B5EF4-FFF2-40B4-BE49-F238E27FC236}">
                <a16:creationId xmlns:a16="http://schemas.microsoft.com/office/drawing/2014/main" id="{032E64AF-F4B8-4FF2-BDEA-059647B17F52}"/>
              </a:ext>
            </a:extLst>
          </p:cNvPr>
          <p:cNvCxnSpPr/>
          <p:nvPr/>
        </p:nvCxnSpPr>
        <p:spPr>
          <a:xfrm>
            <a:off x="3773842" y="2146234"/>
            <a:ext cx="1080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52">
            <a:extLst>
              <a:ext uri="{FF2B5EF4-FFF2-40B4-BE49-F238E27FC236}">
                <a16:creationId xmlns:a16="http://schemas.microsoft.com/office/drawing/2014/main" id="{69D035DE-05B6-4A8C-8239-D389D6BBE21D}"/>
              </a:ext>
            </a:extLst>
          </p:cNvPr>
          <p:cNvCxnSpPr/>
          <p:nvPr/>
        </p:nvCxnSpPr>
        <p:spPr>
          <a:xfrm>
            <a:off x="4636218" y="3064357"/>
            <a:ext cx="1080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53">
            <a:extLst>
              <a:ext uri="{FF2B5EF4-FFF2-40B4-BE49-F238E27FC236}">
                <a16:creationId xmlns:a16="http://schemas.microsoft.com/office/drawing/2014/main" id="{EC81314A-265F-428F-9128-D4467B97C282}"/>
              </a:ext>
            </a:extLst>
          </p:cNvPr>
          <p:cNvCxnSpPr/>
          <p:nvPr/>
        </p:nvCxnSpPr>
        <p:spPr>
          <a:xfrm>
            <a:off x="4877621" y="3982480"/>
            <a:ext cx="1080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54">
            <a:extLst>
              <a:ext uri="{FF2B5EF4-FFF2-40B4-BE49-F238E27FC236}">
                <a16:creationId xmlns:a16="http://schemas.microsoft.com/office/drawing/2014/main" id="{6DDE4A60-F3B0-4935-9DD0-79A71DFBB56C}"/>
              </a:ext>
            </a:extLst>
          </p:cNvPr>
          <p:cNvCxnSpPr/>
          <p:nvPr/>
        </p:nvCxnSpPr>
        <p:spPr>
          <a:xfrm>
            <a:off x="4638183" y="4900603"/>
            <a:ext cx="1080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55">
            <a:extLst>
              <a:ext uri="{FF2B5EF4-FFF2-40B4-BE49-F238E27FC236}">
                <a16:creationId xmlns:a16="http://schemas.microsoft.com/office/drawing/2014/main" id="{FD958626-C44B-40BB-8FE9-519546CE8E32}"/>
              </a:ext>
            </a:extLst>
          </p:cNvPr>
          <p:cNvCxnSpPr/>
          <p:nvPr/>
        </p:nvCxnSpPr>
        <p:spPr>
          <a:xfrm>
            <a:off x="3711928" y="5818726"/>
            <a:ext cx="1080000" cy="0"/>
          </a:xfrm>
          <a:prstGeom prst="line">
            <a:avLst/>
          </a:prstGeom>
          <a:ln w="19050">
            <a:solidFill>
              <a:schemeClr val="bg1">
                <a:lumMod val="75000"/>
              </a:schemeClr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Parallelogram 30">
            <a:extLst>
              <a:ext uri="{FF2B5EF4-FFF2-40B4-BE49-F238E27FC236}">
                <a16:creationId xmlns:a16="http://schemas.microsoft.com/office/drawing/2014/main" id="{641FF3A1-F7F3-4066-B383-5C7F79A5638C}"/>
              </a:ext>
            </a:extLst>
          </p:cNvPr>
          <p:cNvSpPr/>
          <p:nvPr/>
        </p:nvSpPr>
        <p:spPr>
          <a:xfrm flipH="1">
            <a:off x="5186914" y="5697920"/>
            <a:ext cx="292659" cy="293383"/>
          </a:xfrm>
          <a:custGeom>
            <a:avLst/>
            <a:gdLst/>
            <a:ahLst/>
            <a:cxnLst/>
            <a:rect l="l" t="t" r="r" b="b"/>
            <a:pathLst>
              <a:path w="3240000" h="3248012">
                <a:moveTo>
                  <a:pt x="712553" y="858820"/>
                </a:moveTo>
                <a:cubicBezTo>
                  <a:pt x="727950" y="858820"/>
                  <a:pt x="743348" y="864694"/>
                  <a:pt x="755096" y="876443"/>
                </a:cubicBezTo>
                <a:lnTo>
                  <a:pt x="1193671" y="1315016"/>
                </a:lnTo>
                <a:lnTo>
                  <a:pt x="1509169" y="999517"/>
                </a:lnTo>
                <a:cubicBezTo>
                  <a:pt x="1509517" y="999169"/>
                  <a:pt x="1509868" y="998827"/>
                  <a:pt x="1510414" y="998691"/>
                </a:cubicBezTo>
                <a:lnTo>
                  <a:pt x="1518932" y="988592"/>
                </a:lnTo>
                <a:cubicBezTo>
                  <a:pt x="1531945" y="978263"/>
                  <a:pt x="1547912" y="974188"/>
                  <a:pt x="1563209" y="975946"/>
                </a:cubicBezTo>
                <a:cubicBezTo>
                  <a:pt x="1578505" y="977705"/>
                  <a:pt x="1593131" y="985299"/>
                  <a:pt x="1603459" y="998313"/>
                </a:cubicBezTo>
                <a:lnTo>
                  <a:pt x="1892346" y="1362277"/>
                </a:lnTo>
                <a:lnTo>
                  <a:pt x="2149759" y="1177067"/>
                </a:lnTo>
                <a:lnTo>
                  <a:pt x="2151621" y="1174867"/>
                </a:lnTo>
                <a:cubicBezTo>
                  <a:pt x="2159033" y="1169006"/>
                  <a:pt x="2167397" y="1165168"/>
                  <a:pt x="2176160" y="1163802"/>
                </a:cubicBezTo>
                <a:cubicBezTo>
                  <a:pt x="2177188" y="1163485"/>
                  <a:pt x="2178237" y="1163269"/>
                  <a:pt x="2179375" y="1163558"/>
                </a:cubicBezTo>
                <a:cubicBezTo>
                  <a:pt x="2184768" y="1161771"/>
                  <a:pt x="2190389" y="1161654"/>
                  <a:pt x="2195921" y="1162300"/>
                </a:cubicBezTo>
                <a:cubicBezTo>
                  <a:pt x="2196662" y="1162386"/>
                  <a:pt x="2197402" y="1162487"/>
                  <a:pt x="2198081" y="1162987"/>
                </a:cubicBezTo>
                <a:cubicBezTo>
                  <a:pt x="2202197" y="1163290"/>
                  <a:pt x="2206218" y="1164270"/>
                  <a:pt x="2209739" y="1166702"/>
                </a:cubicBezTo>
                <a:cubicBezTo>
                  <a:pt x="2213116" y="1166857"/>
                  <a:pt x="2216051" y="1168231"/>
                  <a:pt x="2218766" y="1170038"/>
                </a:cubicBezTo>
                <a:cubicBezTo>
                  <a:pt x="2225342" y="1173160"/>
                  <a:pt x="2231151" y="1177875"/>
                  <a:pt x="2235489" y="1184194"/>
                </a:cubicBezTo>
                <a:lnTo>
                  <a:pt x="2236132" y="1184737"/>
                </a:lnTo>
                <a:lnTo>
                  <a:pt x="2236287" y="1184934"/>
                </a:lnTo>
                <a:lnTo>
                  <a:pt x="2238712" y="1187183"/>
                </a:lnTo>
                <a:cubicBezTo>
                  <a:pt x="2239115" y="1187744"/>
                  <a:pt x="2239507" y="1188310"/>
                  <a:pt x="2239574" y="1189090"/>
                </a:cubicBezTo>
                <a:lnTo>
                  <a:pt x="2540580" y="1569705"/>
                </a:lnTo>
                <a:cubicBezTo>
                  <a:pt x="2561191" y="1595768"/>
                  <a:pt x="2556772" y="1633604"/>
                  <a:pt x="2530710" y="1654215"/>
                </a:cubicBezTo>
                <a:cubicBezTo>
                  <a:pt x="2504647" y="1674827"/>
                  <a:pt x="2466811" y="1670408"/>
                  <a:pt x="2446199" y="1644345"/>
                </a:cubicBezTo>
                <a:lnTo>
                  <a:pt x="2177884" y="1305067"/>
                </a:lnTo>
                <a:lnTo>
                  <a:pt x="1934804" y="1479967"/>
                </a:lnTo>
                <a:cubicBezTo>
                  <a:pt x="1927367" y="1485317"/>
                  <a:pt x="1919123" y="1488726"/>
                  <a:pt x="1910598" y="1489881"/>
                </a:cubicBezTo>
                <a:cubicBezTo>
                  <a:pt x="1885257" y="1507791"/>
                  <a:pt x="1850121" y="1502627"/>
                  <a:pt x="1830495" y="1477903"/>
                </a:cubicBezTo>
                <a:lnTo>
                  <a:pt x="1551924" y="1126933"/>
                </a:lnTo>
                <a:lnTo>
                  <a:pt x="1239041" y="1439816"/>
                </a:lnTo>
                <a:cubicBezTo>
                  <a:pt x="1226569" y="1452288"/>
                  <a:pt x="1209983" y="1458139"/>
                  <a:pt x="1193674" y="1456888"/>
                </a:cubicBezTo>
                <a:cubicBezTo>
                  <a:pt x="1177363" y="1458142"/>
                  <a:pt x="1160774" y="1452290"/>
                  <a:pt x="1148301" y="1439816"/>
                </a:cubicBezTo>
                <a:lnTo>
                  <a:pt x="670011" y="961527"/>
                </a:lnTo>
                <a:cubicBezTo>
                  <a:pt x="646515" y="938031"/>
                  <a:pt x="646515" y="899938"/>
                  <a:pt x="670011" y="876442"/>
                </a:cubicBezTo>
                <a:cubicBezTo>
                  <a:pt x="681760" y="864694"/>
                  <a:pt x="697157" y="858820"/>
                  <a:pt x="712553" y="858820"/>
                </a:cubicBezTo>
                <a:close/>
                <a:moveTo>
                  <a:pt x="2790000" y="699581"/>
                </a:moveTo>
                <a:lnTo>
                  <a:pt x="450000" y="699581"/>
                </a:lnTo>
                <a:lnTo>
                  <a:pt x="450000" y="1851581"/>
                </a:lnTo>
                <a:lnTo>
                  <a:pt x="2790000" y="1851581"/>
                </a:lnTo>
                <a:close/>
                <a:moveTo>
                  <a:pt x="2987972" y="519497"/>
                </a:moveTo>
                <a:lnTo>
                  <a:pt x="2987972" y="2031665"/>
                </a:lnTo>
                <a:lnTo>
                  <a:pt x="252028" y="2031665"/>
                </a:lnTo>
                <a:lnTo>
                  <a:pt x="252028" y="519497"/>
                </a:lnTo>
                <a:close/>
                <a:moveTo>
                  <a:pt x="1620000" y="0"/>
                </a:moveTo>
                <a:cubicBezTo>
                  <a:pt x="1540462" y="0"/>
                  <a:pt x="1475984" y="64478"/>
                  <a:pt x="1475984" y="144016"/>
                </a:cubicBezTo>
                <a:lnTo>
                  <a:pt x="1475984" y="267469"/>
                </a:lnTo>
                <a:lnTo>
                  <a:pt x="0" y="267469"/>
                </a:lnTo>
                <a:lnTo>
                  <a:pt x="0" y="2283693"/>
                </a:lnTo>
                <a:lnTo>
                  <a:pt x="852101" y="2283693"/>
                </a:lnTo>
                <a:lnTo>
                  <a:pt x="323771" y="3248012"/>
                </a:lnTo>
                <a:lnTo>
                  <a:pt x="621526" y="3248012"/>
                </a:lnTo>
                <a:lnTo>
                  <a:pt x="1149856" y="2283693"/>
                </a:lnTo>
                <a:lnTo>
                  <a:pt x="2090146" y="2283693"/>
                </a:lnTo>
                <a:lnTo>
                  <a:pt x="2618476" y="3248012"/>
                </a:lnTo>
                <a:lnTo>
                  <a:pt x="2916231" y="3248012"/>
                </a:lnTo>
                <a:lnTo>
                  <a:pt x="2387901" y="2283693"/>
                </a:lnTo>
                <a:lnTo>
                  <a:pt x="3240000" y="2283693"/>
                </a:lnTo>
                <a:lnTo>
                  <a:pt x="3240000" y="267469"/>
                </a:lnTo>
                <a:lnTo>
                  <a:pt x="1764016" y="267469"/>
                </a:lnTo>
                <a:lnTo>
                  <a:pt x="1764016" y="144016"/>
                </a:lnTo>
                <a:cubicBezTo>
                  <a:pt x="1764016" y="64478"/>
                  <a:pt x="1699538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8" name="Freeform 18">
            <a:extLst>
              <a:ext uri="{FF2B5EF4-FFF2-40B4-BE49-F238E27FC236}">
                <a16:creationId xmlns:a16="http://schemas.microsoft.com/office/drawing/2014/main" id="{8C2F0AA5-CF80-4B7D-8875-C2174965953B}"/>
              </a:ext>
            </a:extLst>
          </p:cNvPr>
          <p:cNvSpPr/>
          <p:nvPr/>
        </p:nvSpPr>
        <p:spPr>
          <a:xfrm>
            <a:off x="5262902" y="2018759"/>
            <a:ext cx="355697" cy="287074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9" name="Oval 7">
            <a:extLst>
              <a:ext uri="{FF2B5EF4-FFF2-40B4-BE49-F238E27FC236}">
                <a16:creationId xmlns:a16="http://schemas.microsoft.com/office/drawing/2014/main" id="{F9B7FFAF-3A8A-4878-B548-001D7E7E7F51}"/>
              </a:ext>
            </a:extLst>
          </p:cNvPr>
          <p:cNvSpPr/>
          <p:nvPr/>
        </p:nvSpPr>
        <p:spPr>
          <a:xfrm>
            <a:off x="5999795" y="2934388"/>
            <a:ext cx="300641" cy="300641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0" name="Rounded Rectangle 25">
            <a:extLst>
              <a:ext uri="{FF2B5EF4-FFF2-40B4-BE49-F238E27FC236}">
                <a16:creationId xmlns:a16="http://schemas.microsoft.com/office/drawing/2014/main" id="{C1E05FA8-A97E-4B28-A543-18F7C7444117}"/>
              </a:ext>
            </a:extLst>
          </p:cNvPr>
          <p:cNvSpPr/>
          <p:nvPr/>
        </p:nvSpPr>
        <p:spPr>
          <a:xfrm>
            <a:off x="5985024" y="4789455"/>
            <a:ext cx="342991" cy="251358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1" name="Block Arc 25">
            <a:extLst>
              <a:ext uri="{FF2B5EF4-FFF2-40B4-BE49-F238E27FC236}">
                <a16:creationId xmlns:a16="http://schemas.microsoft.com/office/drawing/2014/main" id="{F8B65DAE-5313-4BB0-9EFC-AA0541620CA5}"/>
              </a:ext>
            </a:extLst>
          </p:cNvPr>
          <p:cNvSpPr>
            <a:spLocks noChangeAspect="1"/>
          </p:cNvSpPr>
          <p:nvPr/>
        </p:nvSpPr>
        <p:spPr>
          <a:xfrm>
            <a:off x="6278740" y="3826164"/>
            <a:ext cx="236150" cy="34116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120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10</cp:revision>
  <dcterms:created xsi:type="dcterms:W3CDTF">2018-02-18T19:39:47Z</dcterms:created>
  <dcterms:modified xsi:type="dcterms:W3CDTF">2018-04-17T01:41:46Z</dcterms:modified>
</cp:coreProperties>
</file>