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Oval 1">
            <a:extLst>
              <a:ext uri="{FF2B5EF4-FFF2-40B4-BE49-F238E27FC236}">
                <a16:creationId xmlns:a16="http://schemas.microsoft.com/office/drawing/2014/main" id="{CE5073C7-D74D-4CC2-8C60-C9B242F583E3}"/>
              </a:ext>
            </a:extLst>
          </p:cNvPr>
          <p:cNvSpPr/>
          <p:nvPr/>
        </p:nvSpPr>
        <p:spPr>
          <a:xfrm>
            <a:off x="5252567" y="3123199"/>
            <a:ext cx="1658427" cy="1658427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357AE9-15EF-4330-942D-C8C69DEA54E5}"/>
              </a:ext>
            </a:extLst>
          </p:cNvPr>
          <p:cNvSpPr txBox="1"/>
          <p:nvPr/>
        </p:nvSpPr>
        <p:spPr>
          <a:xfrm>
            <a:off x="5648881" y="3490746"/>
            <a:ext cx="865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</a:t>
            </a:r>
          </a:p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</a:t>
            </a:r>
          </a:p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Here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31BA64CE-C5AA-4DB5-9CC5-5B2AD122DE68}"/>
              </a:ext>
            </a:extLst>
          </p:cNvPr>
          <p:cNvGrpSpPr/>
          <p:nvPr/>
        </p:nvGrpSpPr>
        <p:grpSpPr>
          <a:xfrm>
            <a:off x="4051336" y="1848698"/>
            <a:ext cx="4060889" cy="4207426"/>
            <a:chOff x="2355806" y="1647580"/>
            <a:chExt cx="4360380" cy="4517724"/>
          </a:xfrm>
        </p:grpSpPr>
        <p:sp>
          <p:nvSpPr>
            <p:cNvPr id="8" name="Donut 5">
              <a:extLst>
                <a:ext uri="{FF2B5EF4-FFF2-40B4-BE49-F238E27FC236}">
                  <a16:creationId xmlns:a16="http://schemas.microsoft.com/office/drawing/2014/main" id="{0255A396-F051-4E00-A16D-A4478BF3AC97}"/>
                </a:ext>
              </a:extLst>
            </p:cNvPr>
            <p:cNvSpPr/>
            <p:nvPr/>
          </p:nvSpPr>
          <p:spPr>
            <a:xfrm>
              <a:off x="2771800" y="2179613"/>
              <a:ext cx="3553643" cy="3553643"/>
            </a:xfrm>
            <a:prstGeom prst="donut">
              <a:avLst>
                <a:gd name="adj" fmla="val 2462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6">
              <a:extLst>
                <a:ext uri="{FF2B5EF4-FFF2-40B4-BE49-F238E27FC236}">
                  <a16:creationId xmlns:a16="http://schemas.microsoft.com/office/drawing/2014/main" id="{A9492176-FCB5-4FF9-874C-DA7B1DD5A3CD}"/>
                </a:ext>
              </a:extLst>
            </p:cNvPr>
            <p:cNvSpPr/>
            <p:nvPr/>
          </p:nvSpPr>
          <p:spPr>
            <a:xfrm>
              <a:off x="3059832" y="1647580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Rounded Rectangle 7">
              <a:extLst>
                <a:ext uri="{FF2B5EF4-FFF2-40B4-BE49-F238E27FC236}">
                  <a16:creationId xmlns:a16="http://schemas.microsoft.com/office/drawing/2014/main" id="{236C6896-500A-4808-9064-0457B680BFA2}"/>
                </a:ext>
              </a:extLst>
            </p:cNvPr>
            <p:cNvSpPr/>
            <p:nvPr/>
          </p:nvSpPr>
          <p:spPr>
            <a:xfrm>
              <a:off x="5020102" y="1647580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Rounded Rectangle 8">
              <a:extLst>
                <a:ext uri="{FF2B5EF4-FFF2-40B4-BE49-F238E27FC236}">
                  <a16:creationId xmlns:a16="http://schemas.microsoft.com/office/drawing/2014/main" id="{55C90857-4A32-45D1-836C-D7C87D0D063A}"/>
                </a:ext>
              </a:extLst>
            </p:cNvPr>
            <p:cNvSpPr/>
            <p:nvPr/>
          </p:nvSpPr>
          <p:spPr>
            <a:xfrm>
              <a:off x="3059832" y="5101238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Rounded Rectangle 9">
              <a:extLst>
                <a:ext uri="{FF2B5EF4-FFF2-40B4-BE49-F238E27FC236}">
                  <a16:creationId xmlns:a16="http://schemas.microsoft.com/office/drawing/2014/main" id="{92A4540D-53AD-4CDA-BE72-C668E03D4D8D}"/>
                </a:ext>
              </a:extLst>
            </p:cNvPr>
            <p:cNvSpPr/>
            <p:nvPr/>
          </p:nvSpPr>
          <p:spPr>
            <a:xfrm>
              <a:off x="5020102" y="5101238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Rounded Rectangle 10">
              <a:extLst>
                <a:ext uri="{FF2B5EF4-FFF2-40B4-BE49-F238E27FC236}">
                  <a16:creationId xmlns:a16="http://schemas.microsoft.com/office/drawing/2014/main" id="{E90E18C9-A8AA-4AA1-85A2-D95EFE67AF4B}"/>
                </a:ext>
              </a:extLst>
            </p:cNvPr>
            <p:cNvSpPr/>
            <p:nvPr/>
          </p:nvSpPr>
          <p:spPr>
            <a:xfrm>
              <a:off x="2355806" y="3378773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Rounded Rectangle 11">
              <a:extLst>
                <a:ext uri="{FF2B5EF4-FFF2-40B4-BE49-F238E27FC236}">
                  <a16:creationId xmlns:a16="http://schemas.microsoft.com/office/drawing/2014/main" id="{7779DFB7-4FCB-45FA-962A-04FDAB9D75D2}"/>
                </a:ext>
              </a:extLst>
            </p:cNvPr>
            <p:cNvSpPr/>
            <p:nvPr/>
          </p:nvSpPr>
          <p:spPr>
            <a:xfrm>
              <a:off x="5652120" y="3378773"/>
              <a:ext cx="1064066" cy="1064066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Group 12">
            <a:extLst>
              <a:ext uri="{FF2B5EF4-FFF2-40B4-BE49-F238E27FC236}">
                <a16:creationId xmlns:a16="http://schemas.microsoft.com/office/drawing/2014/main" id="{44BCFC5E-F16C-4CFB-A037-B496C61A5A59}"/>
              </a:ext>
            </a:extLst>
          </p:cNvPr>
          <p:cNvGrpSpPr/>
          <p:nvPr/>
        </p:nvGrpSpPr>
        <p:grpSpPr>
          <a:xfrm>
            <a:off x="7704881" y="5135819"/>
            <a:ext cx="3250335" cy="863315"/>
            <a:chOff x="993672" y="3698889"/>
            <a:chExt cx="1998939" cy="86331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20D4C70-CD68-4B46-B328-337D37F7FAAF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D5FD5C-949E-422C-B192-4CBA871C5094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5">
            <a:extLst>
              <a:ext uri="{FF2B5EF4-FFF2-40B4-BE49-F238E27FC236}">
                <a16:creationId xmlns:a16="http://schemas.microsoft.com/office/drawing/2014/main" id="{16FD1C93-8680-40A5-B079-7608369288AE}"/>
              </a:ext>
            </a:extLst>
          </p:cNvPr>
          <p:cNvGrpSpPr/>
          <p:nvPr/>
        </p:nvGrpSpPr>
        <p:grpSpPr>
          <a:xfrm>
            <a:off x="1345222" y="5135819"/>
            <a:ext cx="3204909" cy="863315"/>
            <a:chOff x="993672" y="3698889"/>
            <a:chExt cx="1998939" cy="86331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84DE807-CA1F-4612-A143-0304833A93E4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949D54B-C9F9-40EC-9E4E-35176DD0DFBF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18">
            <a:extLst>
              <a:ext uri="{FF2B5EF4-FFF2-40B4-BE49-F238E27FC236}">
                <a16:creationId xmlns:a16="http://schemas.microsoft.com/office/drawing/2014/main" id="{BC5B1FAA-EA50-452C-A1BE-2B91B835D667}"/>
              </a:ext>
            </a:extLst>
          </p:cNvPr>
          <p:cNvGrpSpPr/>
          <p:nvPr/>
        </p:nvGrpSpPr>
        <p:grpSpPr>
          <a:xfrm>
            <a:off x="8280945" y="3534278"/>
            <a:ext cx="3193017" cy="863315"/>
            <a:chOff x="993672" y="3698889"/>
            <a:chExt cx="1998939" cy="86331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BF22C2D-49D9-4702-88B1-D61E61E70330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240C3E9-9051-49E2-8DF4-FCF897DA08AD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1">
            <a:extLst>
              <a:ext uri="{FF2B5EF4-FFF2-40B4-BE49-F238E27FC236}">
                <a16:creationId xmlns:a16="http://schemas.microsoft.com/office/drawing/2014/main" id="{49D8DD66-6577-473F-9EE6-4F433F516D6F}"/>
              </a:ext>
            </a:extLst>
          </p:cNvPr>
          <p:cNvGrpSpPr/>
          <p:nvPr/>
        </p:nvGrpSpPr>
        <p:grpSpPr>
          <a:xfrm>
            <a:off x="1345222" y="1928067"/>
            <a:ext cx="3204909" cy="863315"/>
            <a:chOff x="993672" y="3698889"/>
            <a:chExt cx="1998939" cy="86331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B22F217-B44E-44D0-93A0-E7A57F1C340B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67E80EE-5449-463C-9346-E8904AE9A26E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4">
            <a:extLst>
              <a:ext uri="{FF2B5EF4-FFF2-40B4-BE49-F238E27FC236}">
                <a16:creationId xmlns:a16="http://schemas.microsoft.com/office/drawing/2014/main" id="{154C046B-0387-43F8-9D94-D837984C50FF}"/>
              </a:ext>
            </a:extLst>
          </p:cNvPr>
          <p:cNvGrpSpPr/>
          <p:nvPr/>
        </p:nvGrpSpPr>
        <p:grpSpPr>
          <a:xfrm>
            <a:off x="7704881" y="1928067"/>
            <a:ext cx="3250335" cy="863315"/>
            <a:chOff x="993672" y="3698889"/>
            <a:chExt cx="1998939" cy="86331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9E576E-BD0C-4CE4-864C-5C3E13B3D399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16EE0B2-A50D-49A2-A927-9129E1FE6759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7">
            <a:extLst>
              <a:ext uri="{FF2B5EF4-FFF2-40B4-BE49-F238E27FC236}">
                <a16:creationId xmlns:a16="http://schemas.microsoft.com/office/drawing/2014/main" id="{FD6840F5-2A04-4B43-BD40-9DEA2473D101}"/>
              </a:ext>
            </a:extLst>
          </p:cNvPr>
          <p:cNvGrpSpPr/>
          <p:nvPr/>
        </p:nvGrpSpPr>
        <p:grpSpPr>
          <a:xfrm>
            <a:off x="697655" y="3534278"/>
            <a:ext cx="3204909" cy="863315"/>
            <a:chOff x="993672" y="3698889"/>
            <a:chExt cx="1998939" cy="863315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41EE243-BC8D-4D34-B0A8-C48C59D84DFD}"/>
                </a:ext>
              </a:extLst>
            </p:cNvPr>
            <p:cNvSpPr txBox="1"/>
            <p:nvPr/>
          </p:nvSpPr>
          <p:spPr>
            <a:xfrm>
              <a:off x="993672" y="3698889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9B75004-F89E-4C5B-8731-9ADE1B33900A}"/>
                </a:ext>
              </a:extLst>
            </p:cNvPr>
            <p:cNvSpPr txBox="1"/>
            <p:nvPr/>
          </p:nvSpPr>
          <p:spPr>
            <a:xfrm>
              <a:off x="1003197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" name="Isosceles Triangle 51">
            <a:extLst>
              <a:ext uri="{FF2B5EF4-FFF2-40B4-BE49-F238E27FC236}">
                <a16:creationId xmlns:a16="http://schemas.microsoft.com/office/drawing/2014/main" id="{8B69293E-FA69-4EE1-AC83-02869096732F}"/>
              </a:ext>
            </a:extLst>
          </p:cNvPr>
          <p:cNvSpPr/>
          <p:nvPr/>
        </p:nvSpPr>
        <p:spPr>
          <a:xfrm>
            <a:off x="7479607" y="3849908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ectangle 15">
            <a:extLst>
              <a:ext uri="{FF2B5EF4-FFF2-40B4-BE49-F238E27FC236}">
                <a16:creationId xmlns:a16="http://schemas.microsoft.com/office/drawing/2014/main" id="{193A5657-9538-400D-AF2B-D3B6E6FD3CF0}"/>
              </a:ext>
            </a:extLst>
          </p:cNvPr>
          <p:cNvSpPr/>
          <p:nvPr/>
        </p:nvSpPr>
        <p:spPr>
          <a:xfrm rot="5400000">
            <a:off x="5047254" y="2183167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Rounded Rectangle 32">
            <a:extLst>
              <a:ext uri="{FF2B5EF4-FFF2-40B4-BE49-F238E27FC236}">
                <a16:creationId xmlns:a16="http://schemas.microsoft.com/office/drawing/2014/main" id="{5B7EA23B-3E02-4644-A191-0C604A976E2F}"/>
              </a:ext>
            </a:extLst>
          </p:cNvPr>
          <p:cNvSpPr/>
          <p:nvPr/>
        </p:nvSpPr>
        <p:spPr>
          <a:xfrm>
            <a:off x="6866807" y="5407443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" name="Rounded Rectangle 5">
            <a:extLst>
              <a:ext uri="{FF2B5EF4-FFF2-40B4-BE49-F238E27FC236}">
                <a16:creationId xmlns:a16="http://schemas.microsoft.com/office/drawing/2014/main" id="{F92CF058-0C48-4F9C-B687-F9F952E038C8}"/>
              </a:ext>
            </a:extLst>
          </p:cNvPr>
          <p:cNvSpPr/>
          <p:nvPr/>
        </p:nvSpPr>
        <p:spPr>
          <a:xfrm flipH="1">
            <a:off x="4374429" y="381931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Oval 21">
            <a:extLst>
              <a:ext uri="{FF2B5EF4-FFF2-40B4-BE49-F238E27FC236}">
                <a16:creationId xmlns:a16="http://schemas.microsoft.com/office/drawing/2014/main" id="{4A5A7458-8270-4DE5-AF17-A8C0EB653513}"/>
              </a:ext>
            </a:extLst>
          </p:cNvPr>
          <p:cNvSpPr>
            <a:spLocks noChangeAspect="1"/>
          </p:cNvSpPr>
          <p:nvPr/>
        </p:nvSpPr>
        <p:spPr>
          <a:xfrm>
            <a:off x="5012737" y="5381814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Rectangle 16">
            <a:extLst>
              <a:ext uri="{FF2B5EF4-FFF2-40B4-BE49-F238E27FC236}">
                <a16:creationId xmlns:a16="http://schemas.microsoft.com/office/drawing/2014/main" id="{B8625C56-B5E9-47F5-851F-E398154CC7AA}"/>
              </a:ext>
            </a:extLst>
          </p:cNvPr>
          <p:cNvSpPr/>
          <p:nvPr/>
        </p:nvSpPr>
        <p:spPr>
          <a:xfrm>
            <a:off x="6831067" y="2204154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137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2018-04-23T01:58:54Z</dcterms:modified>
</cp:coreProperties>
</file>