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13">
            <a:extLst>
              <a:ext uri="{FF2B5EF4-FFF2-40B4-BE49-F238E27FC236}">
                <a16:creationId xmlns:a16="http://schemas.microsoft.com/office/drawing/2014/main" id="{E587FB5B-9E7D-4966-9656-59A3072C684A}"/>
              </a:ext>
            </a:extLst>
          </p:cNvPr>
          <p:cNvGrpSpPr/>
          <p:nvPr/>
        </p:nvGrpSpPr>
        <p:grpSpPr>
          <a:xfrm>
            <a:off x="7677039" y="5245702"/>
            <a:ext cx="2943819" cy="863315"/>
            <a:chOff x="993672" y="3698889"/>
            <a:chExt cx="1998939" cy="86331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DFA42EC-9FD2-4C37-8ADA-F561094800F0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CB76E75-A16E-4F7D-85EE-6DB6B16466F7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16">
            <a:extLst>
              <a:ext uri="{FF2B5EF4-FFF2-40B4-BE49-F238E27FC236}">
                <a16:creationId xmlns:a16="http://schemas.microsoft.com/office/drawing/2014/main" id="{47AA0C00-3FE7-4100-AB7D-99BB03466A1D}"/>
              </a:ext>
            </a:extLst>
          </p:cNvPr>
          <p:cNvGrpSpPr/>
          <p:nvPr/>
        </p:nvGrpSpPr>
        <p:grpSpPr>
          <a:xfrm>
            <a:off x="1569109" y="5245702"/>
            <a:ext cx="2930470" cy="863315"/>
            <a:chOff x="993672" y="3698889"/>
            <a:chExt cx="1998939" cy="86331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0866D44-134E-4AE6-A76F-77E76FAB7D20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499387A-7CA6-408C-B871-FC31E75B87F7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9">
            <a:extLst>
              <a:ext uri="{FF2B5EF4-FFF2-40B4-BE49-F238E27FC236}">
                <a16:creationId xmlns:a16="http://schemas.microsoft.com/office/drawing/2014/main" id="{33702794-19EF-4AD3-A6D6-058CFE79B537}"/>
              </a:ext>
            </a:extLst>
          </p:cNvPr>
          <p:cNvGrpSpPr/>
          <p:nvPr/>
        </p:nvGrpSpPr>
        <p:grpSpPr>
          <a:xfrm>
            <a:off x="8433427" y="3559137"/>
            <a:ext cx="2943819" cy="863315"/>
            <a:chOff x="993672" y="3698889"/>
            <a:chExt cx="1998939" cy="86331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C3D39FB-6678-4904-9DCB-7B0510BB9E48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6938F50-B91D-42D9-BB92-C9C602617618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22">
            <a:extLst>
              <a:ext uri="{FF2B5EF4-FFF2-40B4-BE49-F238E27FC236}">
                <a16:creationId xmlns:a16="http://schemas.microsoft.com/office/drawing/2014/main" id="{B1741F0D-F134-4F09-9A57-8C1A6FEA4B8C}"/>
              </a:ext>
            </a:extLst>
          </p:cNvPr>
          <p:cNvGrpSpPr/>
          <p:nvPr/>
        </p:nvGrpSpPr>
        <p:grpSpPr>
          <a:xfrm>
            <a:off x="1569109" y="1895075"/>
            <a:ext cx="2930470" cy="863315"/>
            <a:chOff x="993672" y="3698889"/>
            <a:chExt cx="1998939" cy="863315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A16840D-D6ED-4CE8-838E-7618A4495265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3FACA79-310C-42B1-B245-8C16CE6132FE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25">
            <a:extLst>
              <a:ext uri="{FF2B5EF4-FFF2-40B4-BE49-F238E27FC236}">
                <a16:creationId xmlns:a16="http://schemas.microsoft.com/office/drawing/2014/main" id="{3C53A718-96CD-42E6-90E7-559865C2B971}"/>
              </a:ext>
            </a:extLst>
          </p:cNvPr>
          <p:cNvGrpSpPr/>
          <p:nvPr/>
        </p:nvGrpSpPr>
        <p:grpSpPr>
          <a:xfrm>
            <a:off x="7677039" y="1895075"/>
            <a:ext cx="2943819" cy="863315"/>
            <a:chOff x="993672" y="3698889"/>
            <a:chExt cx="1998939" cy="86331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1E19B45-A26F-47EF-B1C2-3400D05EC375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5EC6ABB-7F22-4D6A-BC8C-F88B7BE05E4C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28">
            <a:extLst>
              <a:ext uri="{FF2B5EF4-FFF2-40B4-BE49-F238E27FC236}">
                <a16:creationId xmlns:a16="http://schemas.microsoft.com/office/drawing/2014/main" id="{DCD32913-258E-45AA-994F-6F4013346D07}"/>
              </a:ext>
            </a:extLst>
          </p:cNvPr>
          <p:cNvGrpSpPr/>
          <p:nvPr/>
        </p:nvGrpSpPr>
        <p:grpSpPr>
          <a:xfrm>
            <a:off x="805047" y="3559137"/>
            <a:ext cx="2930470" cy="863315"/>
            <a:chOff x="993672" y="3698889"/>
            <a:chExt cx="1998939" cy="863315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AB13F9A-721F-4B34-BAD9-F3A48CEB09BD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3229309-AFDA-4D8A-9043-A92738F768BC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" name="Oval 2">
            <a:extLst>
              <a:ext uri="{FF2B5EF4-FFF2-40B4-BE49-F238E27FC236}">
                <a16:creationId xmlns:a16="http://schemas.microsoft.com/office/drawing/2014/main" id="{CCB817EF-9705-42ED-9548-34C5AA4AD0C5}"/>
              </a:ext>
            </a:extLst>
          </p:cNvPr>
          <p:cNvSpPr/>
          <p:nvPr/>
        </p:nvSpPr>
        <p:spPr>
          <a:xfrm>
            <a:off x="5345537" y="3248361"/>
            <a:ext cx="1484865" cy="1484866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Donut 6">
            <a:extLst>
              <a:ext uri="{FF2B5EF4-FFF2-40B4-BE49-F238E27FC236}">
                <a16:creationId xmlns:a16="http://schemas.microsoft.com/office/drawing/2014/main" id="{B4A00C6A-E708-4C35-A3CC-A80D6D979115}"/>
              </a:ext>
            </a:extLst>
          </p:cNvPr>
          <p:cNvSpPr/>
          <p:nvPr/>
        </p:nvSpPr>
        <p:spPr>
          <a:xfrm>
            <a:off x="4448343" y="2351165"/>
            <a:ext cx="3279253" cy="3279255"/>
          </a:xfrm>
          <a:prstGeom prst="donut">
            <a:avLst>
              <a:gd name="adj" fmla="val 190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5" name="Oval 41">
            <a:extLst>
              <a:ext uri="{FF2B5EF4-FFF2-40B4-BE49-F238E27FC236}">
                <a16:creationId xmlns:a16="http://schemas.microsoft.com/office/drawing/2014/main" id="{6103C650-B9C0-42EE-ACC6-490AF17236DB}"/>
              </a:ext>
            </a:extLst>
          </p:cNvPr>
          <p:cNvSpPr/>
          <p:nvPr/>
        </p:nvSpPr>
        <p:spPr>
          <a:xfrm>
            <a:off x="4722774" y="2128313"/>
            <a:ext cx="975518" cy="975518"/>
          </a:xfrm>
          <a:prstGeom prst="ellipse">
            <a:avLst/>
          </a:prstGeom>
          <a:solidFill>
            <a:schemeClr val="accent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Oval 43">
            <a:extLst>
              <a:ext uri="{FF2B5EF4-FFF2-40B4-BE49-F238E27FC236}">
                <a16:creationId xmlns:a16="http://schemas.microsoft.com/office/drawing/2014/main" id="{698FB5F5-D2D6-45F3-BFFC-011871B68C55}"/>
              </a:ext>
            </a:extLst>
          </p:cNvPr>
          <p:cNvSpPr/>
          <p:nvPr/>
        </p:nvSpPr>
        <p:spPr>
          <a:xfrm>
            <a:off x="6478793" y="2128313"/>
            <a:ext cx="975518" cy="975518"/>
          </a:xfrm>
          <a:prstGeom prst="ellipse">
            <a:avLst/>
          </a:prstGeom>
          <a:solidFill>
            <a:schemeClr val="accent6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Oval 44">
            <a:extLst>
              <a:ext uri="{FF2B5EF4-FFF2-40B4-BE49-F238E27FC236}">
                <a16:creationId xmlns:a16="http://schemas.microsoft.com/office/drawing/2014/main" id="{9EDF3BAC-5151-493A-BEC0-E8ADC2759A24}"/>
              </a:ext>
            </a:extLst>
          </p:cNvPr>
          <p:cNvSpPr/>
          <p:nvPr/>
        </p:nvSpPr>
        <p:spPr>
          <a:xfrm>
            <a:off x="4038591" y="3503035"/>
            <a:ext cx="975518" cy="975518"/>
          </a:xfrm>
          <a:prstGeom prst="ellipse">
            <a:avLst/>
          </a:prstGeom>
          <a:solidFill>
            <a:schemeClr val="accent2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Oval 45">
            <a:extLst>
              <a:ext uri="{FF2B5EF4-FFF2-40B4-BE49-F238E27FC236}">
                <a16:creationId xmlns:a16="http://schemas.microsoft.com/office/drawing/2014/main" id="{0BCBB8E7-24D6-4EC9-9C10-94B449F1F13C}"/>
              </a:ext>
            </a:extLst>
          </p:cNvPr>
          <p:cNvSpPr/>
          <p:nvPr/>
        </p:nvSpPr>
        <p:spPr>
          <a:xfrm>
            <a:off x="7177891" y="3503035"/>
            <a:ext cx="975518" cy="975518"/>
          </a:xfrm>
          <a:prstGeom prst="ellipse">
            <a:avLst/>
          </a:prstGeom>
          <a:solidFill>
            <a:schemeClr val="accent3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Oval 46">
            <a:extLst>
              <a:ext uri="{FF2B5EF4-FFF2-40B4-BE49-F238E27FC236}">
                <a16:creationId xmlns:a16="http://schemas.microsoft.com/office/drawing/2014/main" id="{9D17F0D0-9093-4F1C-8AFD-43F8E79F4C2A}"/>
              </a:ext>
            </a:extLst>
          </p:cNvPr>
          <p:cNvSpPr/>
          <p:nvPr/>
        </p:nvSpPr>
        <p:spPr>
          <a:xfrm>
            <a:off x="6478793" y="4865727"/>
            <a:ext cx="975518" cy="975518"/>
          </a:xfrm>
          <a:prstGeom prst="ellipse">
            <a:avLst/>
          </a:prstGeom>
          <a:solidFill>
            <a:schemeClr val="accent4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Oval 47">
            <a:extLst>
              <a:ext uri="{FF2B5EF4-FFF2-40B4-BE49-F238E27FC236}">
                <a16:creationId xmlns:a16="http://schemas.microsoft.com/office/drawing/2014/main" id="{9D805ACF-D670-43EA-BF85-10C8556D6C9F}"/>
              </a:ext>
            </a:extLst>
          </p:cNvPr>
          <p:cNvSpPr/>
          <p:nvPr/>
        </p:nvSpPr>
        <p:spPr>
          <a:xfrm>
            <a:off x="4722774" y="4865727"/>
            <a:ext cx="975518" cy="975518"/>
          </a:xfrm>
          <a:prstGeom prst="ellipse">
            <a:avLst/>
          </a:prstGeom>
          <a:solidFill>
            <a:schemeClr val="accent5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Rectangle 7">
            <a:extLst>
              <a:ext uri="{FF2B5EF4-FFF2-40B4-BE49-F238E27FC236}">
                <a16:creationId xmlns:a16="http://schemas.microsoft.com/office/drawing/2014/main" id="{B9813C0A-8E9D-40B2-9DD1-9209396DFD74}"/>
              </a:ext>
            </a:extLst>
          </p:cNvPr>
          <p:cNvSpPr/>
          <p:nvPr/>
        </p:nvSpPr>
        <p:spPr>
          <a:xfrm>
            <a:off x="5041314" y="2456858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" name="Rounded Rectangle 10">
            <a:extLst>
              <a:ext uri="{FF2B5EF4-FFF2-40B4-BE49-F238E27FC236}">
                <a16:creationId xmlns:a16="http://schemas.microsoft.com/office/drawing/2014/main" id="{4647D0CE-BF72-4E40-AC9C-4AA357D5775F}"/>
              </a:ext>
            </a:extLst>
          </p:cNvPr>
          <p:cNvSpPr/>
          <p:nvPr/>
        </p:nvSpPr>
        <p:spPr>
          <a:xfrm>
            <a:off x="4386615" y="3847683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" name="Rounded Rectangle 5">
            <a:extLst>
              <a:ext uri="{FF2B5EF4-FFF2-40B4-BE49-F238E27FC236}">
                <a16:creationId xmlns:a16="http://schemas.microsoft.com/office/drawing/2014/main" id="{35B19517-9D83-469C-A7C9-12E39385733F}"/>
              </a:ext>
            </a:extLst>
          </p:cNvPr>
          <p:cNvSpPr/>
          <p:nvPr/>
        </p:nvSpPr>
        <p:spPr>
          <a:xfrm flipH="1">
            <a:off x="5018087" y="5223198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" name="Round Same Side Corner Rectangle 11">
            <a:extLst>
              <a:ext uri="{FF2B5EF4-FFF2-40B4-BE49-F238E27FC236}">
                <a16:creationId xmlns:a16="http://schemas.microsoft.com/office/drawing/2014/main" id="{BE9F8233-EAEE-48CA-9E56-663A677DD40F}"/>
              </a:ext>
            </a:extLst>
          </p:cNvPr>
          <p:cNvSpPr>
            <a:spLocks noChangeAspect="1"/>
          </p:cNvSpPr>
          <p:nvPr/>
        </p:nvSpPr>
        <p:spPr>
          <a:xfrm rot="9900000">
            <a:off x="6829153" y="5186031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" name="Block Arc 10">
            <a:extLst>
              <a:ext uri="{FF2B5EF4-FFF2-40B4-BE49-F238E27FC236}">
                <a16:creationId xmlns:a16="http://schemas.microsoft.com/office/drawing/2014/main" id="{45792A16-8D76-46A6-AA85-276A15915E58}"/>
              </a:ext>
            </a:extLst>
          </p:cNvPr>
          <p:cNvSpPr/>
          <p:nvPr/>
        </p:nvSpPr>
        <p:spPr>
          <a:xfrm>
            <a:off x="7475311" y="3869718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6" name="Round Same Side Corner Rectangle 36">
            <a:extLst>
              <a:ext uri="{FF2B5EF4-FFF2-40B4-BE49-F238E27FC236}">
                <a16:creationId xmlns:a16="http://schemas.microsoft.com/office/drawing/2014/main" id="{976A2BD0-C9A9-46BC-B9CF-2051FFFEB4E9}"/>
              </a:ext>
            </a:extLst>
          </p:cNvPr>
          <p:cNvSpPr>
            <a:spLocks noChangeAspect="1"/>
          </p:cNvSpPr>
          <p:nvPr/>
        </p:nvSpPr>
        <p:spPr>
          <a:xfrm>
            <a:off x="6783583" y="2431594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" name="Donut 24">
            <a:extLst>
              <a:ext uri="{FF2B5EF4-FFF2-40B4-BE49-F238E27FC236}">
                <a16:creationId xmlns:a16="http://schemas.microsoft.com/office/drawing/2014/main" id="{ECD9AF85-6A72-4489-BAA9-DEBAE624C3C5}"/>
              </a:ext>
            </a:extLst>
          </p:cNvPr>
          <p:cNvSpPr/>
          <p:nvPr/>
        </p:nvSpPr>
        <p:spPr>
          <a:xfrm>
            <a:off x="5731519" y="3605760"/>
            <a:ext cx="728962" cy="734896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2018-04-24T02:51:15Z</dcterms:modified>
</cp:coreProperties>
</file>