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7462ACA-30AF-496E-8D27-5CB4BE50F9EF}"/>
              </a:ext>
            </a:extLst>
          </p:cNvPr>
          <p:cNvSpPr txBox="1"/>
          <p:nvPr/>
        </p:nvSpPr>
        <p:spPr>
          <a:xfrm>
            <a:off x="8609138" y="1891221"/>
            <a:ext cx="27153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Easy to change colors, photos.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097CBC4-971B-4B60-AA38-5770B467C560}"/>
              </a:ext>
            </a:extLst>
          </p:cNvPr>
          <p:cNvSpPr txBox="1"/>
          <p:nvPr/>
        </p:nvSpPr>
        <p:spPr>
          <a:xfrm>
            <a:off x="8609138" y="3272323"/>
            <a:ext cx="27153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6C2FEB0-9057-4BDE-B149-9FE229E65921}"/>
              </a:ext>
            </a:extLst>
          </p:cNvPr>
          <p:cNvSpPr txBox="1"/>
          <p:nvPr/>
        </p:nvSpPr>
        <p:spPr>
          <a:xfrm>
            <a:off x="8609138" y="4653426"/>
            <a:ext cx="27153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Easy to change colors, photos.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82A9975-2EC4-45A3-AA66-38C55895EB71}"/>
              </a:ext>
            </a:extLst>
          </p:cNvPr>
          <p:cNvSpPr txBox="1"/>
          <p:nvPr/>
        </p:nvSpPr>
        <p:spPr>
          <a:xfrm>
            <a:off x="867508" y="1891221"/>
            <a:ext cx="2730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9718602-9BEC-4A53-A73C-1BFC6AA65B17}"/>
              </a:ext>
            </a:extLst>
          </p:cNvPr>
          <p:cNvSpPr txBox="1"/>
          <p:nvPr/>
        </p:nvSpPr>
        <p:spPr>
          <a:xfrm>
            <a:off x="867508" y="3272323"/>
            <a:ext cx="2730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35F491E-B3E4-4E1F-BA44-DDC55490C3B7}"/>
              </a:ext>
            </a:extLst>
          </p:cNvPr>
          <p:cNvSpPr txBox="1"/>
          <p:nvPr/>
        </p:nvSpPr>
        <p:spPr>
          <a:xfrm>
            <a:off x="867508" y="4653426"/>
            <a:ext cx="2730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51" name="Oval 5">
            <a:extLst>
              <a:ext uri="{FF2B5EF4-FFF2-40B4-BE49-F238E27FC236}">
                <a16:creationId xmlns:a16="http://schemas.microsoft.com/office/drawing/2014/main" id="{19E7BAB2-28CD-45B1-B65B-AD2B9E2E9155}"/>
              </a:ext>
            </a:extLst>
          </p:cNvPr>
          <p:cNvSpPr/>
          <p:nvPr/>
        </p:nvSpPr>
        <p:spPr>
          <a:xfrm>
            <a:off x="7680619" y="1909499"/>
            <a:ext cx="777826" cy="777826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8">
            <a:extLst>
              <a:ext uri="{FF2B5EF4-FFF2-40B4-BE49-F238E27FC236}">
                <a16:creationId xmlns:a16="http://schemas.microsoft.com/office/drawing/2014/main" id="{DC080C8F-B499-4DAE-A3D2-BC802D6A5AFB}"/>
              </a:ext>
            </a:extLst>
          </p:cNvPr>
          <p:cNvSpPr/>
          <p:nvPr/>
        </p:nvSpPr>
        <p:spPr>
          <a:xfrm>
            <a:off x="7680619" y="3300120"/>
            <a:ext cx="777826" cy="777826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11">
            <a:extLst>
              <a:ext uri="{FF2B5EF4-FFF2-40B4-BE49-F238E27FC236}">
                <a16:creationId xmlns:a16="http://schemas.microsoft.com/office/drawing/2014/main" id="{7E3F64BD-5239-4F06-B5B0-BA0CE271102B}"/>
              </a:ext>
            </a:extLst>
          </p:cNvPr>
          <p:cNvSpPr/>
          <p:nvPr/>
        </p:nvSpPr>
        <p:spPr>
          <a:xfrm>
            <a:off x="7680619" y="4719046"/>
            <a:ext cx="777826" cy="777826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14">
            <a:extLst>
              <a:ext uri="{FF2B5EF4-FFF2-40B4-BE49-F238E27FC236}">
                <a16:creationId xmlns:a16="http://schemas.microsoft.com/office/drawing/2014/main" id="{987C2F49-E327-4C97-9F02-F2ED5AFE85B6}"/>
              </a:ext>
            </a:extLst>
          </p:cNvPr>
          <p:cNvSpPr/>
          <p:nvPr/>
        </p:nvSpPr>
        <p:spPr>
          <a:xfrm>
            <a:off x="3733556" y="1917808"/>
            <a:ext cx="777826" cy="777826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17">
            <a:extLst>
              <a:ext uri="{FF2B5EF4-FFF2-40B4-BE49-F238E27FC236}">
                <a16:creationId xmlns:a16="http://schemas.microsoft.com/office/drawing/2014/main" id="{A86C29C7-F4B7-477E-B460-8D9830545145}"/>
              </a:ext>
            </a:extLst>
          </p:cNvPr>
          <p:cNvSpPr/>
          <p:nvPr/>
        </p:nvSpPr>
        <p:spPr>
          <a:xfrm>
            <a:off x="3733556" y="3286033"/>
            <a:ext cx="777826" cy="777826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20">
            <a:extLst>
              <a:ext uri="{FF2B5EF4-FFF2-40B4-BE49-F238E27FC236}">
                <a16:creationId xmlns:a16="http://schemas.microsoft.com/office/drawing/2014/main" id="{A366F2C8-A6FE-4A99-8B18-D1F67130E88C}"/>
              </a:ext>
            </a:extLst>
          </p:cNvPr>
          <p:cNvSpPr/>
          <p:nvPr/>
        </p:nvSpPr>
        <p:spPr>
          <a:xfrm>
            <a:off x="3733556" y="4682562"/>
            <a:ext cx="777826" cy="777826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29">
            <a:extLst>
              <a:ext uri="{FF2B5EF4-FFF2-40B4-BE49-F238E27FC236}">
                <a16:creationId xmlns:a16="http://schemas.microsoft.com/office/drawing/2014/main" id="{2F8B9637-38DE-431F-AD6D-9A41D48E4440}"/>
              </a:ext>
            </a:extLst>
          </p:cNvPr>
          <p:cNvGrpSpPr/>
          <p:nvPr/>
        </p:nvGrpSpPr>
        <p:grpSpPr>
          <a:xfrm>
            <a:off x="5274527" y="2847214"/>
            <a:ext cx="1669479" cy="1669479"/>
            <a:chOff x="3807530" y="2946763"/>
            <a:chExt cx="1512168" cy="1512168"/>
          </a:xfrm>
        </p:grpSpPr>
        <p:sp>
          <p:nvSpPr>
            <p:cNvPr id="60" name="Oval 22">
              <a:extLst>
                <a:ext uri="{FF2B5EF4-FFF2-40B4-BE49-F238E27FC236}">
                  <a16:creationId xmlns:a16="http://schemas.microsoft.com/office/drawing/2014/main" id="{CD7C6FCD-6FC3-49E7-BEC2-703A3E45B29B}"/>
                </a:ext>
              </a:extLst>
            </p:cNvPr>
            <p:cNvSpPr/>
            <p:nvPr/>
          </p:nvSpPr>
          <p:spPr>
            <a:xfrm>
              <a:off x="3897540" y="3036773"/>
              <a:ext cx="1332148" cy="1332148"/>
            </a:xfrm>
            <a:prstGeom prst="ellipse">
              <a:avLst/>
            </a:prstGeom>
            <a:solidFill>
              <a:schemeClr val="accent6"/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23">
              <a:extLst>
                <a:ext uri="{FF2B5EF4-FFF2-40B4-BE49-F238E27FC236}">
                  <a16:creationId xmlns:a16="http://schemas.microsoft.com/office/drawing/2014/main" id="{17DD7804-4884-4DC1-B1CF-EC5C52178909}"/>
                </a:ext>
              </a:extLst>
            </p:cNvPr>
            <p:cNvSpPr/>
            <p:nvPr/>
          </p:nvSpPr>
          <p:spPr>
            <a:xfrm>
              <a:off x="3807530" y="2946763"/>
              <a:ext cx="1512168" cy="1512168"/>
            </a:xfrm>
            <a:prstGeom prst="ellipse">
              <a:avLst/>
            </a:prstGeom>
            <a:noFill/>
            <a:ln w="15875">
              <a:solidFill>
                <a:schemeClr val="accent6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Connector 24">
            <a:extLst>
              <a:ext uri="{FF2B5EF4-FFF2-40B4-BE49-F238E27FC236}">
                <a16:creationId xmlns:a16="http://schemas.microsoft.com/office/drawing/2014/main" id="{B9E1B0C4-19CA-4702-B66C-C0594D2EFEA5}"/>
              </a:ext>
            </a:extLst>
          </p:cNvPr>
          <p:cNvCxnSpPr>
            <a:cxnSpLocks/>
            <a:stCxn id="56" idx="6"/>
            <a:endCxn id="61" idx="1"/>
          </p:cNvCxnSpPr>
          <p:nvPr/>
        </p:nvCxnSpPr>
        <p:spPr>
          <a:xfrm>
            <a:off x="4511382" y="2306720"/>
            <a:ext cx="1007636" cy="78498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26">
            <a:extLst>
              <a:ext uri="{FF2B5EF4-FFF2-40B4-BE49-F238E27FC236}">
                <a16:creationId xmlns:a16="http://schemas.microsoft.com/office/drawing/2014/main" id="{0D2517DC-F38A-4C7E-A341-B4D7EE5E114D}"/>
              </a:ext>
            </a:extLst>
          </p:cNvPr>
          <p:cNvCxnSpPr>
            <a:cxnSpLocks/>
            <a:stCxn id="57" idx="6"/>
            <a:endCxn id="61" idx="2"/>
          </p:cNvCxnSpPr>
          <p:nvPr/>
        </p:nvCxnSpPr>
        <p:spPr>
          <a:xfrm>
            <a:off x="4511382" y="3674945"/>
            <a:ext cx="763146" cy="700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30">
            <a:extLst>
              <a:ext uri="{FF2B5EF4-FFF2-40B4-BE49-F238E27FC236}">
                <a16:creationId xmlns:a16="http://schemas.microsoft.com/office/drawing/2014/main" id="{934EB9E1-4E24-4E43-8C55-574377BFBE4D}"/>
              </a:ext>
            </a:extLst>
          </p:cNvPr>
          <p:cNvCxnSpPr>
            <a:cxnSpLocks/>
            <a:stCxn id="58" idx="6"/>
            <a:endCxn id="61" idx="3"/>
          </p:cNvCxnSpPr>
          <p:nvPr/>
        </p:nvCxnSpPr>
        <p:spPr>
          <a:xfrm flipV="1">
            <a:off x="4511382" y="4272203"/>
            <a:ext cx="1007636" cy="79927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33">
            <a:extLst>
              <a:ext uri="{FF2B5EF4-FFF2-40B4-BE49-F238E27FC236}">
                <a16:creationId xmlns:a16="http://schemas.microsoft.com/office/drawing/2014/main" id="{2981BBD5-BB8F-4249-B224-EE0E4A9EBADE}"/>
              </a:ext>
            </a:extLst>
          </p:cNvPr>
          <p:cNvCxnSpPr>
            <a:cxnSpLocks/>
            <a:stCxn id="55" idx="2"/>
            <a:endCxn id="61" idx="5"/>
          </p:cNvCxnSpPr>
          <p:nvPr/>
        </p:nvCxnSpPr>
        <p:spPr>
          <a:xfrm flipH="1" flipV="1">
            <a:off x="6699517" y="4272203"/>
            <a:ext cx="981102" cy="83575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36">
            <a:extLst>
              <a:ext uri="{FF2B5EF4-FFF2-40B4-BE49-F238E27FC236}">
                <a16:creationId xmlns:a16="http://schemas.microsoft.com/office/drawing/2014/main" id="{83D140E4-E20D-4495-9357-930D05C9A75B}"/>
              </a:ext>
            </a:extLst>
          </p:cNvPr>
          <p:cNvCxnSpPr>
            <a:cxnSpLocks/>
            <a:stCxn id="52" idx="2"/>
            <a:endCxn id="61" idx="6"/>
          </p:cNvCxnSpPr>
          <p:nvPr/>
        </p:nvCxnSpPr>
        <p:spPr>
          <a:xfrm flipH="1" flipV="1">
            <a:off x="6944007" y="3681953"/>
            <a:ext cx="736612" cy="7079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39">
            <a:extLst>
              <a:ext uri="{FF2B5EF4-FFF2-40B4-BE49-F238E27FC236}">
                <a16:creationId xmlns:a16="http://schemas.microsoft.com/office/drawing/2014/main" id="{D9D08DBD-2982-4061-8322-40690038DD35}"/>
              </a:ext>
            </a:extLst>
          </p:cNvPr>
          <p:cNvCxnSpPr>
            <a:cxnSpLocks/>
            <a:stCxn id="51" idx="2"/>
            <a:endCxn id="61" idx="7"/>
          </p:cNvCxnSpPr>
          <p:nvPr/>
        </p:nvCxnSpPr>
        <p:spPr>
          <a:xfrm flipH="1">
            <a:off x="6699517" y="2298411"/>
            <a:ext cx="981102" cy="79329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F9C49DD2-BA9D-4339-93CF-B340A818B48B}"/>
              </a:ext>
            </a:extLst>
          </p:cNvPr>
          <p:cNvSpPr txBox="1"/>
          <p:nvPr/>
        </p:nvSpPr>
        <p:spPr>
          <a:xfrm>
            <a:off x="5409201" y="3433002"/>
            <a:ext cx="1430981" cy="577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CONTENTS</a:t>
            </a:r>
          </a:p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TITLE</a:t>
            </a:r>
            <a:endParaRPr lang="ko-KR" altLang="en-US" sz="1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69" name="Group 15">
            <a:extLst>
              <a:ext uri="{FF2B5EF4-FFF2-40B4-BE49-F238E27FC236}">
                <a16:creationId xmlns:a16="http://schemas.microsoft.com/office/drawing/2014/main" id="{CE6FF5B4-DA20-4DE9-A94F-29BA976EAA5A}"/>
              </a:ext>
            </a:extLst>
          </p:cNvPr>
          <p:cNvGrpSpPr/>
          <p:nvPr/>
        </p:nvGrpSpPr>
        <p:grpSpPr>
          <a:xfrm>
            <a:off x="4824946" y="5301949"/>
            <a:ext cx="2542108" cy="835307"/>
            <a:chOff x="5328220" y="3089998"/>
            <a:chExt cx="1379637" cy="835307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10C9E1C-AB21-4682-ACA9-70BAE301741A}"/>
                </a:ext>
              </a:extLst>
            </p:cNvPr>
            <p:cNvSpPr txBox="1"/>
            <p:nvPr/>
          </p:nvSpPr>
          <p:spPr>
            <a:xfrm>
              <a:off x="5328220" y="3089998"/>
              <a:ext cx="1379637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2FC8223C-87B0-4BC5-805F-85FCCE3E6E95}"/>
                </a:ext>
              </a:extLst>
            </p:cNvPr>
            <p:cNvSpPr txBox="1"/>
            <p:nvPr/>
          </p:nvSpPr>
          <p:spPr>
            <a:xfrm>
              <a:off x="5334559" y="3417474"/>
              <a:ext cx="1366958" cy="5078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2" name="Rectangle 30">
            <a:extLst>
              <a:ext uri="{FF2B5EF4-FFF2-40B4-BE49-F238E27FC236}">
                <a16:creationId xmlns:a16="http://schemas.microsoft.com/office/drawing/2014/main" id="{0F39E2EA-3460-4DB6-B74A-674489DE9C09}"/>
              </a:ext>
            </a:extLst>
          </p:cNvPr>
          <p:cNvSpPr/>
          <p:nvPr/>
        </p:nvSpPr>
        <p:spPr>
          <a:xfrm>
            <a:off x="3976435" y="4913334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3" name="Frame 17">
            <a:extLst>
              <a:ext uri="{FF2B5EF4-FFF2-40B4-BE49-F238E27FC236}">
                <a16:creationId xmlns:a16="http://schemas.microsoft.com/office/drawing/2014/main" id="{D436E3E7-3F22-4745-8CE7-A103F59CFF58}"/>
              </a:ext>
            </a:extLst>
          </p:cNvPr>
          <p:cNvSpPr/>
          <p:nvPr/>
        </p:nvSpPr>
        <p:spPr>
          <a:xfrm>
            <a:off x="3969121" y="2144801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4" name="Rounded Rectangle 25">
            <a:extLst>
              <a:ext uri="{FF2B5EF4-FFF2-40B4-BE49-F238E27FC236}">
                <a16:creationId xmlns:a16="http://schemas.microsoft.com/office/drawing/2014/main" id="{864F8A27-83EF-4C90-9C6C-EAF808F73517}"/>
              </a:ext>
            </a:extLst>
          </p:cNvPr>
          <p:cNvSpPr/>
          <p:nvPr/>
        </p:nvSpPr>
        <p:spPr>
          <a:xfrm>
            <a:off x="7876754" y="2143869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5" name="Donut 39">
            <a:extLst>
              <a:ext uri="{FF2B5EF4-FFF2-40B4-BE49-F238E27FC236}">
                <a16:creationId xmlns:a16="http://schemas.microsoft.com/office/drawing/2014/main" id="{A12CE110-3CFC-48B4-A460-7802039BA4C8}"/>
              </a:ext>
            </a:extLst>
          </p:cNvPr>
          <p:cNvSpPr/>
          <p:nvPr/>
        </p:nvSpPr>
        <p:spPr>
          <a:xfrm>
            <a:off x="7871881" y="3493539"/>
            <a:ext cx="407618" cy="40761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6" name="Trapezoid 22">
            <a:extLst>
              <a:ext uri="{FF2B5EF4-FFF2-40B4-BE49-F238E27FC236}">
                <a16:creationId xmlns:a16="http://schemas.microsoft.com/office/drawing/2014/main" id="{6DAE9590-FCF8-4579-A154-86B47076E9B5}"/>
              </a:ext>
            </a:extLst>
          </p:cNvPr>
          <p:cNvSpPr>
            <a:spLocks noChangeAspect="1"/>
          </p:cNvSpPr>
          <p:nvPr/>
        </p:nvSpPr>
        <p:spPr>
          <a:xfrm>
            <a:off x="7858007" y="4993582"/>
            <a:ext cx="449662" cy="228752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" name="Freeform 53">
            <a:extLst>
              <a:ext uri="{FF2B5EF4-FFF2-40B4-BE49-F238E27FC236}">
                <a16:creationId xmlns:a16="http://schemas.microsoft.com/office/drawing/2014/main" id="{C0B86D16-4C4E-4DFE-8EA7-01A810EE6138}"/>
              </a:ext>
            </a:extLst>
          </p:cNvPr>
          <p:cNvSpPr/>
          <p:nvPr/>
        </p:nvSpPr>
        <p:spPr>
          <a:xfrm>
            <a:off x="3951765" y="3502808"/>
            <a:ext cx="382784" cy="39245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184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Arial Unicode MS</vt:lpstr>
      <vt:lpstr>FZShuTi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2018-04-19T01:37:43Z</dcterms:modified>
</cp:coreProperties>
</file>