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2" name="Group 3">
            <a:extLst>
              <a:ext uri="{FF2B5EF4-FFF2-40B4-BE49-F238E27FC236}">
                <a16:creationId xmlns:a16="http://schemas.microsoft.com/office/drawing/2014/main" id="{8B74DCCA-2F06-44A9-A6CF-FA883CAC24C2}"/>
              </a:ext>
            </a:extLst>
          </p:cNvPr>
          <p:cNvGrpSpPr/>
          <p:nvPr/>
        </p:nvGrpSpPr>
        <p:grpSpPr>
          <a:xfrm>
            <a:off x="4347657" y="2037792"/>
            <a:ext cx="3496686" cy="3888157"/>
            <a:chOff x="2808139" y="1972867"/>
            <a:chExt cx="3544350" cy="3941157"/>
          </a:xfrm>
        </p:grpSpPr>
        <p:grpSp>
          <p:nvGrpSpPr>
            <p:cNvPr id="55" name="Group 4">
              <a:extLst>
                <a:ext uri="{FF2B5EF4-FFF2-40B4-BE49-F238E27FC236}">
                  <a16:creationId xmlns:a16="http://schemas.microsoft.com/office/drawing/2014/main" id="{2C5360BE-955C-4FF9-84CE-83249A0B5714}"/>
                </a:ext>
              </a:extLst>
            </p:cNvPr>
            <p:cNvGrpSpPr/>
            <p:nvPr/>
          </p:nvGrpSpPr>
          <p:grpSpPr>
            <a:xfrm>
              <a:off x="4024540" y="1972867"/>
              <a:ext cx="1103960" cy="1020909"/>
              <a:chOff x="4187424" y="1973745"/>
              <a:chExt cx="1368152" cy="1265226"/>
            </a:xfrm>
          </p:grpSpPr>
          <p:sp>
            <p:nvSpPr>
              <p:cNvPr id="71" name="Rectangle 20">
                <a:extLst>
                  <a:ext uri="{FF2B5EF4-FFF2-40B4-BE49-F238E27FC236}">
                    <a16:creationId xmlns:a16="http://schemas.microsoft.com/office/drawing/2014/main" id="{716F9E88-A1CA-478E-B68C-3E89A44F13A5}"/>
                  </a:ext>
                </a:extLst>
              </p:cNvPr>
              <p:cNvSpPr/>
              <p:nvPr/>
            </p:nvSpPr>
            <p:spPr>
              <a:xfrm>
                <a:off x="4187424" y="2517769"/>
                <a:ext cx="1368152" cy="720080"/>
              </a:xfrm>
              <a:prstGeom prst="rect">
                <a:avLst/>
              </a:prstGeom>
              <a:solidFill>
                <a:schemeClr val="accent2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2" name="Round Same Side Corner Rectangle 2">
                <a:extLst>
                  <a:ext uri="{FF2B5EF4-FFF2-40B4-BE49-F238E27FC236}">
                    <a16:creationId xmlns:a16="http://schemas.microsoft.com/office/drawing/2014/main" id="{5EB7D7BC-419E-4463-844F-22A4130F261F}"/>
                  </a:ext>
                </a:extLst>
              </p:cNvPr>
              <p:cNvSpPr/>
              <p:nvPr/>
            </p:nvSpPr>
            <p:spPr>
              <a:xfrm rot="13500000">
                <a:off x="4238887" y="1973745"/>
                <a:ext cx="1265226" cy="1265226"/>
              </a:xfrm>
              <a:custGeom>
                <a:avLst/>
                <a:gdLst/>
                <a:ahLst/>
                <a:cxnLst/>
                <a:rect l="l" t="t" r="r" b="b"/>
                <a:pathLst>
                  <a:path w="1265226" h="1265226">
                    <a:moveTo>
                      <a:pt x="1265226" y="1265226"/>
                    </a:moveTo>
                    <a:lnTo>
                      <a:pt x="419226" y="1265226"/>
                    </a:lnTo>
                    <a:cubicBezTo>
                      <a:pt x="289991" y="1265226"/>
                      <a:pt x="185226" y="1160461"/>
                      <a:pt x="185226" y="1031226"/>
                    </a:cubicBezTo>
                    <a:cubicBezTo>
                      <a:pt x="185226" y="901991"/>
                      <a:pt x="289991" y="797226"/>
                      <a:pt x="419226" y="797226"/>
                    </a:cubicBezTo>
                    <a:lnTo>
                      <a:pt x="466301" y="797226"/>
                    </a:lnTo>
                    <a:lnTo>
                      <a:pt x="0" y="330926"/>
                    </a:lnTo>
                    <a:lnTo>
                      <a:pt x="330926" y="0"/>
                    </a:lnTo>
                    <a:lnTo>
                      <a:pt x="797225" y="466299"/>
                    </a:lnTo>
                    <a:lnTo>
                      <a:pt x="797225" y="419226"/>
                    </a:lnTo>
                    <a:cubicBezTo>
                      <a:pt x="797225" y="289991"/>
                      <a:pt x="901990" y="185226"/>
                      <a:pt x="1031225" y="185226"/>
                    </a:cubicBezTo>
                    <a:cubicBezTo>
                      <a:pt x="1160460" y="185226"/>
                      <a:pt x="1265225" y="289991"/>
                      <a:pt x="1265225" y="419226"/>
                    </a:cubicBezTo>
                    <a:lnTo>
                      <a:pt x="1265225" y="797226"/>
                    </a:lnTo>
                    <a:lnTo>
                      <a:pt x="1265226" y="797226"/>
                    </a:lnTo>
                    <a:close/>
                  </a:path>
                </a:pathLst>
              </a:custGeom>
              <a:solidFill>
                <a:schemeClr val="accent2"/>
              </a:solidFill>
              <a:ln w="635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56" name="Group 5">
              <a:extLst>
                <a:ext uri="{FF2B5EF4-FFF2-40B4-BE49-F238E27FC236}">
                  <a16:creationId xmlns:a16="http://schemas.microsoft.com/office/drawing/2014/main" id="{409A1B23-2C73-4557-A062-A5CAD8C6399A}"/>
                </a:ext>
              </a:extLst>
            </p:cNvPr>
            <p:cNvGrpSpPr/>
            <p:nvPr/>
          </p:nvGrpSpPr>
          <p:grpSpPr>
            <a:xfrm rot="3600000">
              <a:off x="5290055" y="2702554"/>
              <a:ext cx="1103960" cy="1020909"/>
              <a:chOff x="4187424" y="1973745"/>
              <a:chExt cx="1368152" cy="1265226"/>
            </a:xfrm>
          </p:grpSpPr>
          <p:sp>
            <p:nvSpPr>
              <p:cNvPr id="69" name="Rectangle 18">
                <a:extLst>
                  <a:ext uri="{FF2B5EF4-FFF2-40B4-BE49-F238E27FC236}">
                    <a16:creationId xmlns:a16="http://schemas.microsoft.com/office/drawing/2014/main" id="{8A6E0CB9-2C66-4703-BD06-A68F3E12FCBC}"/>
                  </a:ext>
                </a:extLst>
              </p:cNvPr>
              <p:cNvSpPr/>
              <p:nvPr/>
            </p:nvSpPr>
            <p:spPr>
              <a:xfrm>
                <a:off x="4187424" y="2517769"/>
                <a:ext cx="1368152" cy="720080"/>
              </a:xfrm>
              <a:prstGeom prst="rect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0" name="Round Same Side Corner Rectangle 2">
                <a:extLst>
                  <a:ext uri="{FF2B5EF4-FFF2-40B4-BE49-F238E27FC236}">
                    <a16:creationId xmlns:a16="http://schemas.microsoft.com/office/drawing/2014/main" id="{70E06A0B-1FC6-440A-99D3-8721BB830A64}"/>
                  </a:ext>
                </a:extLst>
              </p:cNvPr>
              <p:cNvSpPr/>
              <p:nvPr/>
            </p:nvSpPr>
            <p:spPr>
              <a:xfrm rot="13500000">
                <a:off x="4238887" y="1973745"/>
                <a:ext cx="1265226" cy="1265226"/>
              </a:xfrm>
              <a:custGeom>
                <a:avLst/>
                <a:gdLst/>
                <a:ahLst/>
                <a:cxnLst/>
                <a:rect l="l" t="t" r="r" b="b"/>
                <a:pathLst>
                  <a:path w="1265226" h="1265226">
                    <a:moveTo>
                      <a:pt x="1265226" y="1265226"/>
                    </a:moveTo>
                    <a:lnTo>
                      <a:pt x="419226" y="1265226"/>
                    </a:lnTo>
                    <a:cubicBezTo>
                      <a:pt x="289991" y="1265226"/>
                      <a:pt x="185226" y="1160461"/>
                      <a:pt x="185226" y="1031226"/>
                    </a:cubicBezTo>
                    <a:cubicBezTo>
                      <a:pt x="185226" y="901991"/>
                      <a:pt x="289991" y="797226"/>
                      <a:pt x="419226" y="797226"/>
                    </a:cubicBezTo>
                    <a:lnTo>
                      <a:pt x="466301" y="797226"/>
                    </a:lnTo>
                    <a:lnTo>
                      <a:pt x="0" y="330926"/>
                    </a:lnTo>
                    <a:lnTo>
                      <a:pt x="330926" y="0"/>
                    </a:lnTo>
                    <a:lnTo>
                      <a:pt x="797225" y="466299"/>
                    </a:lnTo>
                    <a:lnTo>
                      <a:pt x="797225" y="419226"/>
                    </a:lnTo>
                    <a:cubicBezTo>
                      <a:pt x="797225" y="289991"/>
                      <a:pt x="901990" y="185226"/>
                      <a:pt x="1031225" y="185226"/>
                    </a:cubicBezTo>
                    <a:cubicBezTo>
                      <a:pt x="1160460" y="185226"/>
                      <a:pt x="1265225" y="289991"/>
                      <a:pt x="1265225" y="419226"/>
                    </a:cubicBezTo>
                    <a:lnTo>
                      <a:pt x="1265225" y="797226"/>
                    </a:lnTo>
                    <a:lnTo>
                      <a:pt x="1265226" y="797226"/>
                    </a:lnTo>
                    <a:close/>
                  </a:path>
                </a:pathLst>
              </a:custGeom>
              <a:solidFill>
                <a:schemeClr val="accent1"/>
              </a:solidFill>
              <a:ln w="635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57" name="Group 6">
              <a:extLst>
                <a:ext uri="{FF2B5EF4-FFF2-40B4-BE49-F238E27FC236}">
                  <a16:creationId xmlns:a16="http://schemas.microsoft.com/office/drawing/2014/main" id="{0F238938-3252-49DB-875D-D3B223D0B863}"/>
                </a:ext>
              </a:extLst>
            </p:cNvPr>
            <p:cNvGrpSpPr/>
            <p:nvPr/>
          </p:nvGrpSpPr>
          <p:grpSpPr>
            <a:xfrm rot="7200000">
              <a:off x="5290055" y="4174803"/>
              <a:ext cx="1103960" cy="1020909"/>
              <a:chOff x="4187424" y="1973748"/>
              <a:chExt cx="1368152" cy="1265226"/>
            </a:xfrm>
          </p:grpSpPr>
          <p:sp>
            <p:nvSpPr>
              <p:cNvPr id="67" name="Rectangle 16">
                <a:extLst>
                  <a:ext uri="{FF2B5EF4-FFF2-40B4-BE49-F238E27FC236}">
                    <a16:creationId xmlns:a16="http://schemas.microsoft.com/office/drawing/2014/main" id="{44F2DECC-E208-4608-B5C4-F539ADACA9F2}"/>
                  </a:ext>
                </a:extLst>
              </p:cNvPr>
              <p:cNvSpPr/>
              <p:nvPr/>
            </p:nvSpPr>
            <p:spPr>
              <a:xfrm>
                <a:off x="4187424" y="2517769"/>
                <a:ext cx="1368152" cy="720080"/>
              </a:xfrm>
              <a:prstGeom prst="rect">
                <a:avLst/>
              </a:prstGeom>
              <a:solidFill>
                <a:schemeClr val="accent6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8" name="Round Same Side Corner Rectangle 2">
                <a:extLst>
                  <a:ext uri="{FF2B5EF4-FFF2-40B4-BE49-F238E27FC236}">
                    <a16:creationId xmlns:a16="http://schemas.microsoft.com/office/drawing/2014/main" id="{66C44207-35CF-4695-B5AA-D54C538254CA}"/>
                  </a:ext>
                </a:extLst>
              </p:cNvPr>
              <p:cNvSpPr/>
              <p:nvPr/>
            </p:nvSpPr>
            <p:spPr>
              <a:xfrm rot="13500000">
                <a:off x="4238887" y="1973748"/>
                <a:ext cx="1265226" cy="1265226"/>
              </a:xfrm>
              <a:custGeom>
                <a:avLst/>
                <a:gdLst/>
                <a:ahLst/>
                <a:cxnLst/>
                <a:rect l="l" t="t" r="r" b="b"/>
                <a:pathLst>
                  <a:path w="1265226" h="1265226">
                    <a:moveTo>
                      <a:pt x="1265226" y="1265226"/>
                    </a:moveTo>
                    <a:lnTo>
                      <a:pt x="419226" y="1265226"/>
                    </a:lnTo>
                    <a:cubicBezTo>
                      <a:pt x="289991" y="1265226"/>
                      <a:pt x="185226" y="1160461"/>
                      <a:pt x="185226" y="1031226"/>
                    </a:cubicBezTo>
                    <a:cubicBezTo>
                      <a:pt x="185226" y="901991"/>
                      <a:pt x="289991" y="797226"/>
                      <a:pt x="419226" y="797226"/>
                    </a:cubicBezTo>
                    <a:lnTo>
                      <a:pt x="466301" y="797226"/>
                    </a:lnTo>
                    <a:lnTo>
                      <a:pt x="0" y="330926"/>
                    </a:lnTo>
                    <a:lnTo>
                      <a:pt x="330926" y="0"/>
                    </a:lnTo>
                    <a:lnTo>
                      <a:pt x="797225" y="466299"/>
                    </a:lnTo>
                    <a:lnTo>
                      <a:pt x="797225" y="419226"/>
                    </a:lnTo>
                    <a:cubicBezTo>
                      <a:pt x="797225" y="289991"/>
                      <a:pt x="901990" y="185226"/>
                      <a:pt x="1031225" y="185226"/>
                    </a:cubicBezTo>
                    <a:cubicBezTo>
                      <a:pt x="1160460" y="185226"/>
                      <a:pt x="1265225" y="289991"/>
                      <a:pt x="1265225" y="419226"/>
                    </a:cubicBezTo>
                    <a:lnTo>
                      <a:pt x="1265225" y="797226"/>
                    </a:lnTo>
                    <a:lnTo>
                      <a:pt x="1265226" y="797226"/>
                    </a:lnTo>
                    <a:close/>
                  </a:path>
                </a:pathLst>
              </a:custGeom>
              <a:solidFill>
                <a:schemeClr val="accent6"/>
              </a:solidFill>
              <a:ln w="635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58" name="Group 7">
              <a:extLst>
                <a:ext uri="{FF2B5EF4-FFF2-40B4-BE49-F238E27FC236}">
                  <a16:creationId xmlns:a16="http://schemas.microsoft.com/office/drawing/2014/main" id="{C024B7F5-B4E3-4B0D-93E3-90773D6F6F92}"/>
                </a:ext>
              </a:extLst>
            </p:cNvPr>
            <p:cNvGrpSpPr/>
            <p:nvPr/>
          </p:nvGrpSpPr>
          <p:grpSpPr>
            <a:xfrm rot="10800000">
              <a:off x="4024540" y="4893115"/>
              <a:ext cx="1103960" cy="1020909"/>
              <a:chOff x="4187424" y="1973745"/>
              <a:chExt cx="1368152" cy="1265226"/>
            </a:xfrm>
          </p:grpSpPr>
          <p:sp>
            <p:nvSpPr>
              <p:cNvPr id="65" name="Rectangle 14">
                <a:extLst>
                  <a:ext uri="{FF2B5EF4-FFF2-40B4-BE49-F238E27FC236}">
                    <a16:creationId xmlns:a16="http://schemas.microsoft.com/office/drawing/2014/main" id="{991A41BB-39C2-4CA3-AB52-749D63E68433}"/>
                  </a:ext>
                </a:extLst>
              </p:cNvPr>
              <p:cNvSpPr/>
              <p:nvPr/>
            </p:nvSpPr>
            <p:spPr>
              <a:xfrm>
                <a:off x="4187424" y="2517769"/>
                <a:ext cx="1368152" cy="720080"/>
              </a:xfrm>
              <a:prstGeom prst="rect">
                <a:avLst/>
              </a:prstGeom>
              <a:solidFill>
                <a:schemeClr val="accent5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6" name="Round Same Side Corner Rectangle 2">
                <a:extLst>
                  <a:ext uri="{FF2B5EF4-FFF2-40B4-BE49-F238E27FC236}">
                    <a16:creationId xmlns:a16="http://schemas.microsoft.com/office/drawing/2014/main" id="{0303BBD9-ABDE-42E1-A287-AFFC4CE4C400}"/>
                  </a:ext>
                </a:extLst>
              </p:cNvPr>
              <p:cNvSpPr/>
              <p:nvPr/>
            </p:nvSpPr>
            <p:spPr>
              <a:xfrm rot="13500000">
                <a:off x="4238887" y="1973745"/>
                <a:ext cx="1265226" cy="1265226"/>
              </a:xfrm>
              <a:custGeom>
                <a:avLst/>
                <a:gdLst/>
                <a:ahLst/>
                <a:cxnLst/>
                <a:rect l="l" t="t" r="r" b="b"/>
                <a:pathLst>
                  <a:path w="1265226" h="1265226">
                    <a:moveTo>
                      <a:pt x="1265226" y="1265226"/>
                    </a:moveTo>
                    <a:lnTo>
                      <a:pt x="419226" y="1265226"/>
                    </a:lnTo>
                    <a:cubicBezTo>
                      <a:pt x="289991" y="1265226"/>
                      <a:pt x="185226" y="1160461"/>
                      <a:pt x="185226" y="1031226"/>
                    </a:cubicBezTo>
                    <a:cubicBezTo>
                      <a:pt x="185226" y="901991"/>
                      <a:pt x="289991" y="797226"/>
                      <a:pt x="419226" y="797226"/>
                    </a:cubicBezTo>
                    <a:lnTo>
                      <a:pt x="466301" y="797226"/>
                    </a:lnTo>
                    <a:lnTo>
                      <a:pt x="0" y="330926"/>
                    </a:lnTo>
                    <a:lnTo>
                      <a:pt x="330926" y="0"/>
                    </a:lnTo>
                    <a:lnTo>
                      <a:pt x="797225" y="466299"/>
                    </a:lnTo>
                    <a:lnTo>
                      <a:pt x="797225" y="419226"/>
                    </a:lnTo>
                    <a:cubicBezTo>
                      <a:pt x="797225" y="289991"/>
                      <a:pt x="901990" y="185226"/>
                      <a:pt x="1031225" y="185226"/>
                    </a:cubicBezTo>
                    <a:cubicBezTo>
                      <a:pt x="1160460" y="185226"/>
                      <a:pt x="1265225" y="289991"/>
                      <a:pt x="1265225" y="419226"/>
                    </a:cubicBezTo>
                    <a:lnTo>
                      <a:pt x="1265225" y="797226"/>
                    </a:lnTo>
                    <a:lnTo>
                      <a:pt x="1265226" y="797226"/>
                    </a:lnTo>
                    <a:close/>
                  </a:path>
                </a:pathLst>
              </a:custGeom>
              <a:solidFill>
                <a:schemeClr val="accent5"/>
              </a:solidFill>
              <a:ln w="635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59" name="Group 8">
              <a:extLst>
                <a:ext uri="{FF2B5EF4-FFF2-40B4-BE49-F238E27FC236}">
                  <a16:creationId xmlns:a16="http://schemas.microsoft.com/office/drawing/2014/main" id="{DA2304B2-50A8-4908-8005-ACB72E556086}"/>
                </a:ext>
              </a:extLst>
            </p:cNvPr>
            <p:cNvGrpSpPr/>
            <p:nvPr/>
          </p:nvGrpSpPr>
          <p:grpSpPr>
            <a:xfrm rot="14400000">
              <a:off x="2766614" y="4174806"/>
              <a:ext cx="1103960" cy="1020909"/>
              <a:chOff x="4187424" y="1973745"/>
              <a:chExt cx="1368152" cy="1265226"/>
            </a:xfrm>
          </p:grpSpPr>
          <p:sp>
            <p:nvSpPr>
              <p:cNvPr id="63" name="Rectangle 12">
                <a:extLst>
                  <a:ext uri="{FF2B5EF4-FFF2-40B4-BE49-F238E27FC236}">
                    <a16:creationId xmlns:a16="http://schemas.microsoft.com/office/drawing/2014/main" id="{1C506B82-C8B9-44E2-8663-B3147CA4F7AB}"/>
                  </a:ext>
                </a:extLst>
              </p:cNvPr>
              <p:cNvSpPr/>
              <p:nvPr/>
            </p:nvSpPr>
            <p:spPr>
              <a:xfrm>
                <a:off x="4187424" y="2517769"/>
                <a:ext cx="1368152" cy="720080"/>
              </a:xfrm>
              <a:prstGeom prst="rect">
                <a:avLst/>
              </a:prstGeom>
              <a:solidFill>
                <a:schemeClr val="accent4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4" name="Round Same Side Corner Rectangle 2">
                <a:extLst>
                  <a:ext uri="{FF2B5EF4-FFF2-40B4-BE49-F238E27FC236}">
                    <a16:creationId xmlns:a16="http://schemas.microsoft.com/office/drawing/2014/main" id="{6188566C-C6B8-4C6A-B556-ECC297333129}"/>
                  </a:ext>
                </a:extLst>
              </p:cNvPr>
              <p:cNvSpPr/>
              <p:nvPr/>
            </p:nvSpPr>
            <p:spPr>
              <a:xfrm rot="13500000">
                <a:off x="4238891" y="1973745"/>
                <a:ext cx="1265226" cy="1265226"/>
              </a:xfrm>
              <a:custGeom>
                <a:avLst/>
                <a:gdLst/>
                <a:ahLst/>
                <a:cxnLst/>
                <a:rect l="l" t="t" r="r" b="b"/>
                <a:pathLst>
                  <a:path w="1265226" h="1265226">
                    <a:moveTo>
                      <a:pt x="1265226" y="1265226"/>
                    </a:moveTo>
                    <a:lnTo>
                      <a:pt x="419226" y="1265226"/>
                    </a:lnTo>
                    <a:cubicBezTo>
                      <a:pt x="289991" y="1265226"/>
                      <a:pt x="185226" y="1160461"/>
                      <a:pt x="185226" y="1031226"/>
                    </a:cubicBezTo>
                    <a:cubicBezTo>
                      <a:pt x="185226" y="901991"/>
                      <a:pt x="289991" y="797226"/>
                      <a:pt x="419226" y="797226"/>
                    </a:cubicBezTo>
                    <a:lnTo>
                      <a:pt x="466301" y="797226"/>
                    </a:lnTo>
                    <a:lnTo>
                      <a:pt x="0" y="330926"/>
                    </a:lnTo>
                    <a:lnTo>
                      <a:pt x="330926" y="0"/>
                    </a:lnTo>
                    <a:lnTo>
                      <a:pt x="797225" y="466299"/>
                    </a:lnTo>
                    <a:lnTo>
                      <a:pt x="797225" y="419226"/>
                    </a:lnTo>
                    <a:cubicBezTo>
                      <a:pt x="797225" y="289991"/>
                      <a:pt x="901990" y="185226"/>
                      <a:pt x="1031225" y="185226"/>
                    </a:cubicBezTo>
                    <a:cubicBezTo>
                      <a:pt x="1160460" y="185226"/>
                      <a:pt x="1265225" y="289991"/>
                      <a:pt x="1265225" y="419226"/>
                    </a:cubicBezTo>
                    <a:lnTo>
                      <a:pt x="1265225" y="797226"/>
                    </a:lnTo>
                    <a:lnTo>
                      <a:pt x="1265226" y="797226"/>
                    </a:lnTo>
                    <a:close/>
                  </a:path>
                </a:pathLst>
              </a:custGeom>
              <a:solidFill>
                <a:schemeClr val="accent4"/>
              </a:solidFill>
              <a:ln w="635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60" name="Group 9">
              <a:extLst>
                <a:ext uri="{FF2B5EF4-FFF2-40B4-BE49-F238E27FC236}">
                  <a16:creationId xmlns:a16="http://schemas.microsoft.com/office/drawing/2014/main" id="{1C03FE7E-7D8A-4B54-BF00-1A7AA7F608B9}"/>
                </a:ext>
              </a:extLst>
            </p:cNvPr>
            <p:cNvGrpSpPr/>
            <p:nvPr/>
          </p:nvGrpSpPr>
          <p:grpSpPr>
            <a:xfrm rot="18000000">
              <a:off x="2766614" y="2702555"/>
              <a:ext cx="1103960" cy="1020909"/>
              <a:chOff x="4187424" y="1973744"/>
              <a:chExt cx="1368152" cy="1265226"/>
            </a:xfrm>
          </p:grpSpPr>
          <p:sp>
            <p:nvSpPr>
              <p:cNvPr id="61" name="Rectangle 10">
                <a:extLst>
                  <a:ext uri="{FF2B5EF4-FFF2-40B4-BE49-F238E27FC236}">
                    <a16:creationId xmlns:a16="http://schemas.microsoft.com/office/drawing/2014/main" id="{F26F922F-B2A5-4E5D-A5FE-AD1E6A4CD7AE}"/>
                  </a:ext>
                </a:extLst>
              </p:cNvPr>
              <p:cNvSpPr/>
              <p:nvPr/>
            </p:nvSpPr>
            <p:spPr>
              <a:xfrm>
                <a:off x="4187424" y="2517769"/>
                <a:ext cx="1368152" cy="720080"/>
              </a:xfrm>
              <a:prstGeom prst="rect">
                <a:avLst/>
              </a:prstGeom>
              <a:solidFill>
                <a:schemeClr val="accent3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2" name="Round Same Side Corner Rectangle 2">
                <a:extLst>
                  <a:ext uri="{FF2B5EF4-FFF2-40B4-BE49-F238E27FC236}">
                    <a16:creationId xmlns:a16="http://schemas.microsoft.com/office/drawing/2014/main" id="{9C34C2D6-9A7C-4AF0-8EAD-71492B753164}"/>
                  </a:ext>
                </a:extLst>
              </p:cNvPr>
              <p:cNvSpPr/>
              <p:nvPr/>
            </p:nvSpPr>
            <p:spPr>
              <a:xfrm rot="13500000">
                <a:off x="4238889" y="1973744"/>
                <a:ext cx="1265226" cy="1265226"/>
              </a:xfrm>
              <a:custGeom>
                <a:avLst/>
                <a:gdLst/>
                <a:ahLst/>
                <a:cxnLst/>
                <a:rect l="l" t="t" r="r" b="b"/>
                <a:pathLst>
                  <a:path w="1265226" h="1265226">
                    <a:moveTo>
                      <a:pt x="1265226" y="1265226"/>
                    </a:moveTo>
                    <a:lnTo>
                      <a:pt x="419226" y="1265226"/>
                    </a:lnTo>
                    <a:cubicBezTo>
                      <a:pt x="289991" y="1265226"/>
                      <a:pt x="185226" y="1160461"/>
                      <a:pt x="185226" y="1031226"/>
                    </a:cubicBezTo>
                    <a:cubicBezTo>
                      <a:pt x="185226" y="901991"/>
                      <a:pt x="289991" y="797226"/>
                      <a:pt x="419226" y="797226"/>
                    </a:cubicBezTo>
                    <a:lnTo>
                      <a:pt x="466301" y="797226"/>
                    </a:lnTo>
                    <a:lnTo>
                      <a:pt x="0" y="330926"/>
                    </a:lnTo>
                    <a:lnTo>
                      <a:pt x="330926" y="0"/>
                    </a:lnTo>
                    <a:lnTo>
                      <a:pt x="797225" y="466299"/>
                    </a:lnTo>
                    <a:lnTo>
                      <a:pt x="797225" y="419226"/>
                    </a:lnTo>
                    <a:cubicBezTo>
                      <a:pt x="797225" y="289991"/>
                      <a:pt x="901990" y="185226"/>
                      <a:pt x="1031225" y="185226"/>
                    </a:cubicBezTo>
                    <a:cubicBezTo>
                      <a:pt x="1160460" y="185226"/>
                      <a:pt x="1265225" y="289991"/>
                      <a:pt x="1265225" y="419226"/>
                    </a:cubicBezTo>
                    <a:lnTo>
                      <a:pt x="1265225" y="797226"/>
                    </a:lnTo>
                    <a:lnTo>
                      <a:pt x="1265226" y="797226"/>
                    </a:lnTo>
                    <a:close/>
                  </a:path>
                </a:pathLst>
              </a:custGeom>
              <a:solidFill>
                <a:schemeClr val="accent3"/>
              </a:solidFill>
              <a:ln w="635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</p:grpSp>
      <p:grpSp>
        <p:nvGrpSpPr>
          <p:cNvPr id="73" name="Group 22">
            <a:extLst>
              <a:ext uri="{FF2B5EF4-FFF2-40B4-BE49-F238E27FC236}">
                <a16:creationId xmlns:a16="http://schemas.microsoft.com/office/drawing/2014/main" id="{151E7D5B-117F-491B-97DC-63E2CD8E046A}"/>
              </a:ext>
            </a:extLst>
          </p:cNvPr>
          <p:cNvGrpSpPr/>
          <p:nvPr/>
        </p:nvGrpSpPr>
        <p:grpSpPr>
          <a:xfrm>
            <a:off x="5455659" y="3615195"/>
            <a:ext cx="1280683" cy="733351"/>
            <a:chOff x="3340671" y="1947423"/>
            <a:chExt cx="1429684" cy="733351"/>
          </a:xfrm>
        </p:grpSpPr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5521D034-58F3-4777-BFAA-A734B345F9A2}"/>
                </a:ext>
              </a:extLst>
            </p:cNvPr>
            <p:cNvSpPr txBox="1"/>
            <p:nvPr/>
          </p:nvSpPr>
          <p:spPr>
            <a:xfrm>
              <a:off x="3340671" y="1947423"/>
              <a:ext cx="142968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24B45B0A-0E64-47B2-BB18-D7625C9EA6C7}"/>
                </a:ext>
              </a:extLst>
            </p:cNvPr>
            <p:cNvSpPr txBox="1"/>
            <p:nvPr/>
          </p:nvSpPr>
          <p:spPr>
            <a:xfrm>
              <a:off x="3340671" y="2219109"/>
              <a:ext cx="142968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PowerPoint Presentation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6" name="Group 25">
            <a:extLst>
              <a:ext uri="{FF2B5EF4-FFF2-40B4-BE49-F238E27FC236}">
                <a16:creationId xmlns:a16="http://schemas.microsoft.com/office/drawing/2014/main" id="{1159812C-E901-447D-957E-8148A27EE5B9}"/>
              </a:ext>
            </a:extLst>
          </p:cNvPr>
          <p:cNvGrpSpPr/>
          <p:nvPr/>
        </p:nvGrpSpPr>
        <p:grpSpPr>
          <a:xfrm>
            <a:off x="6993217" y="5260449"/>
            <a:ext cx="3276000" cy="923330"/>
            <a:chOff x="2551706" y="4283314"/>
            <a:chExt cx="1416829" cy="923330"/>
          </a:xfrm>
        </p:grpSpPr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28C0288A-0D9A-4EAC-820E-C78A3B4DBCF1}"/>
                </a:ext>
              </a:extLst>
            </p:cNvPr>
            <p:cNvSpPr txBox="1"/>
            <p:nvPr/>
          </p:nvSpPr>
          <p:spPr>
            <a:xfrm>
              <a:off x="2551706" y="4560313"/>
              <a:ext cx="141682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FA6F130A-43AD-4885-91B4-DA983CE74549}"/>
                </a:ext>
              </a:extLst>
            </p:cNvPr>
            <p:cNvSpPr txBox="1"/>
            <p:nvPr/>
          </p:nvSpPr>
          <p:spPr>
            <a:xfrm>
              <a:off x="2551706" y="4283314"/>
              <a:ext cx="14047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9" name="Group 28">
            <a:extLst>
              <a:ext uri="{FF2B5EF4-FFF2-40B4-BE49-F238E27FC236}">
                <a16:creationId xmlns:a16="http://schemas.microsoft.com/office/drawing/2014/main" id="{F5437D33-8DBB-447C-98B5-8F5FE7FA8FA5}"/>
              </a:ext>
            </a:extLst>
          </p:cNvPr>
          <p:cNvGrpSpPr/>
          <p:nvPr/>
        </p:nvGrpSpPr>
        <p:grpSpPr>
          <a:xfrm>
            <a:off x="8213477" y="3867945"/>
            <a:ext cx="3276000" cy="923330"/>
            <a:chOff x="2551706" y="4283314"/>
            <a:chExt cx="1416829" cy="923330"/>
          </a:xfrm>
        </p:grpSpPr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A6D9795E-7231-4C5B-9FDB-2D5E38BF8EBD}"/>
                </a:ext>
              </a:extLst>
            </p:cNvPr>
            <p:cNvSpPr txBox="1"/>
            <p:nvPr/>
          </p:nvSpPr>
          <p:spPr>
            <a:xfrm>
              <a:off x="2551706" y="4560313"/>
              <a:ext cx="141682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59E57203-A1F2-4901-9ABB-9DFE22F9EEAE}"/>
                </a:ext>
              </a:extLst>
            </p:cNvPr>
            <p:cNvSpPr txBox="1"/>
            <p:nvPr/>
          </p:nvSpPr>
          <p:spPr>
            <a:xfrm>
              <a:off x="2551706" y="4283314"/>
              <a:ext cx="14047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2" name="Group 31">
            <a:extLst>
              <a:ext uri="{FF2B5EF4-FFF2-40B4-BE49-F238E27FC236}">
                <a16:creationId xmlns:a16="http://schemas.microsoft.com/office/drawing/2014/main" id="{4816CD4B-76E4-4A6F-B595-547FBE31889F}"/>
              </a:ext>
            </a:extLst>
          </p:cNvPr>
          <p:cNvGrpSpPr/>
          <p:nvPr/>
        </p:nvGrpSpPr>
        <p:grpSpPr>
          <a:xfrm>
            <a:off x="8213477" y="2475441"/>
            <a:ext cx="3276000" cy="923330"/>
            <a:chOff x="2551706" y="4283314"/>
            <a:chExt cx="1416829" cy="923330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E2BEE581-0CF4-49CB-84BD-ABB423B8F840}"/>
                </a:ext>
              </a:extLst>
            </p:cNvPr>
            <p:cNvSpPr txBox="1"/>
            <p:nvPr/>
          </p:nvSpPr>
          <p:spPr>
            <a:xfrm>
              <a:off x="2551706" y="4560313"/>
              <a:ext cx="141682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781D00C0-E023-46D7-991C-8002F3D0C259}"/>
                </a:ext>
              </a:extLst>
            </p:cNvPr>
            <p:cNvSpPr txBox="1"/>
            <p:nvPr/>
          </p:nvSpPr>
          <p:spPr>
            <a:xfrm>
              <a:off x="2551706" y="4283314"/>
              <a:ext cx="14047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5" name="Group 34">
            <a:extLst>
              <a:ext uri="{FF2B5EF4-FFF2-40B4-BE49-F238E27FC236}">
                <a16:creationId xmlns:a16="http://schemas.microsoft.com/office/drawing/2014/main" id="{6AAA2084-F9FC-4719-8663-1985B8F1EFFF}"/>
              </a:ext>
            </a:extLst>
          </p:cNvPr>
          <p:cNvGrpSpPr/>
          <p:nvPr/>
        </p:nvGrpSpPr>
        <p:grpSpPr>
          <a:xfrm>
            <a:off x="729762" y="4564197"/>
            <a:ext cx="3276000" cy="923330"/>
            <a:chOff x="2551706" y="4283314"/>
            <a:chExt cx="1416829" cy="923330"/>
          </a:xfrm>
        </p:grpSpPr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EA78AA7E-2CBE-49EB-B0BC-CDBD714D7897}"/>
                </a:ext>
              </a:extLst>
            </p:cNvPr>
            <p:cNvSpPr txBox="1"/>
            <p:nvPr/>
          </p:nvSpPr>
          <p:spPr>
            <a:xfrm>
              <a:off x="2551706" y="4560313"/>
              <a:ext cx="141682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F26072DC-D776-4172-9DBA-5F04B984D7E4}"/>
                </a:ext>
              </a:extLst>
            </p:cNvPr>
            <p:cNvSpPr txBox="1"/>
            <p:nvPr/>
          </p:nvSpPr>
          <p:spPr>
            <a:xfrm>
              <a:off x="2551706" y="4283314"/>
              <a:ext cx="14047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8" name="Group 37">
            <a:extLst>
              <a:ext uri="{FF2B5EF4-FFF2-40B4-BE49-F238E27FC236}">
                <a16:creationId xmlns:a16="http://schemas.microsoft.com/office/drawing/2014/main" id="{11164067-A52A-4FDB-9267-A29FEE0867CE}"/>
              </a:ext>
            </a:extLst>
          </p:cNvPr>
          <p:cNvGrpSpPr/>
          <p:nvPr/>
        </p:nvGrpSpPr>
        <p:grpSpPr>
          <a:xfrm>
            <a:off x="729762" y="3171693"/>
            <a:ext cx="3276000" cy="923330"/>
            <a:chOff x="2551706" y="4283314"/>
            <a:chExt cx="1416829" cy="923330"/>
          </a:xfrm>
        </p:grpSpPr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B163CAAF-316A-4C30-B6B9-4F2F72F22FD3}"/>
                </a:ext>
              </a:extLst>
            </p:cNvPr>
            <p:cNvSpPr txBox="1"/>
            <p:nvPr/>
          </p:nvSpPr>
          <p:spPr>
            <a:xfrm>
              <a:off x="2551706" y="4560313"/>
              <a:ext cx="141682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A910E91B-EB69-458D-960C-68F71B61B8C0}"/>
                </a:ext>
              </a:extLst>
            </p:cNvPr>
            <p:cNvSpPr txBox="1"/>
            <p:nvPr/>
          </p:nvSpPr>
          <p:spPr>
            <a:xfrm>
              <a:off x="2551706" y="4283314"/>
              <a:ext cx="14047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1" name="Group 40">
            <a:extLst>
              <a:ext uri="{FF2B5EF4-FFF2-40B4-BE49-F238E27FC236}">
                <a16:creationId xmlns:a16="http://schemas.microsoft.com/office/drawing/2014/main" id="{262535C4-117B-4FA9-855A-E1A43FAB23CE}"/>
              </a:ext>
            </a:extLst>
          </p:cNvPr>
          <p:cNvGrpSpPr/>
          <p:nvPr/>
        </p:nvGrpSpPr>
        <p:grpSpPr>
          <a:xfrm>
            <a:off x="1948058" y="1779189"/>
            <a:ext cx="3276000" cy="923330"/>
            <a:chOff x="2551706" y="4283314"/>
            <a:chExt cx="1416829" cy="923330"/>
          </a:xfrm>
        </p:grpSpPr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E69C04B1-9E84-4E50-B620-6682A4222394}"/>
                </a:ext>
              </a:extLst>
            </p:cNvPr>
            <p:cNvSpPr txBox="1"/>
            <p:nvPr/>
          </p:nvSpPr>
          <p:spPr>
            <a:xfrm>
              <a:off x="2551706" y="4560313"/>
              <a:ext cx="141682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F6EB030A-9CE2-4576-99E4-3A8A6AB94CA6}"/>
                </a:ext>
              </a:extLst>
            </p:cNvPr>
            <p:cNvSpPr txBox="1"/>
            <p:nvPr/>
          </p:nvSpPr>
          <p:spPr>
            <a:xfrm>
              <a:off x="2551706" y="4283314"/>
              <a:ext cx="14047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11151</TotalTime>
  <Words>144</Words>
  <Application>Microsoft Office PowerPoint</Application>
  <PresentationFormat>와이드스크린</PresentationFormat>
  <Paragraphs>17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11</cp:revision>
  <dcterms:created xsi:type="dcterms:W3CDTF">2018-02-18T19:39:47Z</dcterms:created>
  <dcterms:modified xsi:type="dcterms:W3CDTF">2018-04-26T06:35:04Z</dcterms:modified>
</cp:coreProperties>
</file>