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290856584300146"/>
          <c:y val="7.1774991022222151E-2"/>
          <c:w val="0.71344352783758958"/>
          <c:h val="0.87223941140763805"/>
        </c:manualLayout>
      </c:layout>
      <c:radarChart>
        <c:radarStyle val="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circle"/>
            <c:size val="5"/>
            <c:spPr>
              <a:solidFill>
                <a:schemeClr val="accent4"/>
              </a:solidFill>
              <a:ln>
                <a:noFill/>
              </a:ln>
            </c:spPr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2019</c:v>
                </c:pt>
                <c:pt idx="1">
                  <c:v>2018</c:v>
                </c:pt>
                <c:pt idx="2">
                  <c:v>2017</c:v>
                </c:pt>
                <c:pt idx="3">
                  <c:v>2016</c:v>
                </c:pt>
                <c:pt idx="4">
                  <c:v>2015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32</c:v>
                </c:pt>
                <c:pt idx="1">
                  <c:v>32</c:v>
                </c:pt>
                <c:pt idx="2">
                  <c:v>28</c:v>
                </c:pt>
                <c:pt idx="3">
                  <c:v>12</c:v>
                </c:pt>
                <c:pt idx="4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B1-4ED4-BB50-3ABB965FBEE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>
              <a:solidFill>
                <a:schemeClr val="accent1"/>
              </a:solidFill>
            </a:ln>
          </c:spPr>
          <c:marker>
            <c:symbol val="circle"/>
            <c:size val="5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</c:spPr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2019</c:v>
                </c:pt>
                <c:pt idx="1">
                  <c:v>2018</c:v>
                </c:pt>
                <c:pt idx="2">
                  <c:v>2017</c:v>
                </c:pt>
                <c:pt idx="3">
                  <c:v>2016</c:v>
                </c:pt>
                <c:pt idx="4">
                  <c:v>2015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12</c:v>
                </c:pt>
                <c:pt idx="1">
                  <c:v>12</c:v>
                </c:pt>
                <c:pt idx="2">
                  <c:v>12</c:v>
                </c:pt>
                <c:pt idx="3">
                  <c:v>21</c:v>
                </c:pt>
                <c:pt idx="4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3B1-4ED4-BB50-3ABB965FBE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4995456"/>
        <c:axId val="164997376"/>
      </c:radarChart>
      <c:catAx>
        <c:axId val="164995456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ko-KR"/>
          </a:p>
        </c:txPr>
        <c:crossAx val="164997376"/>
        <c:crosses val="autoZero"/>
        <c:auto val="1"/>
        <c:lblAlgn val="ctr"/>
        <c:lblOffset val="100"/>
        <c:noMultiLvlLbl val="0"/>
      </c:catAx>
      <c:valAx>
        <c:axId val="164997376"/>
        <c:scaling>
          <c:orientation val="minMax"/>
        </c:scaling>
        <c:delete val="0"/>
        <c:axPos val="l"/>
        <c:majorGridlines>
          <c:spPr>
            <a:ln w="15875">
              <a:solidFill>
                <a:schemeClr val="bg1">
                  <a:lumMod val="65000"/>
                </a:schemeClr>
              </a:solidFill>
              <a:prstDash val="sysDash"/>
            </a:ln>
          </c:spPr>
        </c:majorGridlines>
        <c:numFmt formatCode="General" sourceLinked="1"/>
        <c:majorTickMark val="cross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ko-KR"/>
          </a:p>
        </c:txPr>
        <c:crossAx val="164995456"/>
        <c:crosses val="autoZero"/>
        <c:crossBetween val="between"/>
      </c:valAx>
      <c:spPr>
        <a:ln>
          <a:noFill/>
        </a:ln>
        <a:effectLst>
          <a:innerShdw blurRad="63500" dist="50800" dir="16200000">
            <a:prstClr val="black">
              <a:alpha val="50000"/>
            </a:prstClr>
          </a:inn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graphicFrame>
        <p:nvGraphicFramePr>
          <p:cNvPr id="334" name="Chart 4">
            <a:extLst>
              <a:ext uri="{FF2B5EF4-FFF2-40B4-BE49-F238E27FC236}">
                <a16:creationId xmlns:a16="http://schemas.microsoft.com/office/drawing/2014/main" id="{869A447D-B61B-47C0-9DAF-6F334052E3C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70552197"/>
              </p:ext>
            </p:extLst>
          </p:nvPr>
        </p:nvGraphicFramePr>
        <p:xfrm>
          <a:off x="3649901" y="1835083"/>
          <a:ext cx="4892198" cy="40015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335" name="그룹 334">
            <a:extLst>
              <a:ext uri="{FF2B5EF4-FFF2-40B4-BE49-F238E27FC236}">
                <a16:creationId xmlns:a16="http://schemas.microsoft.com/office/drawing/2014/main" id="{DB9A8D63-3555-48CA-94D8-2ADB5B97F285}"/>
              </a:ext>
            </a:extLst>
          </p:cNvPr>
          <p:cNvGrpSpPr/>
          <p:nvPr/>
        </p:nvGrpSpPr>
        <p:grpSpPr>
          <a:xfrm>
            <a:off x="8750740" y="1901072"/>
            <a:ext cx="1296144" cy="475334"/>
            <a:chOff x="8536055" y="1721597"/>
            <a:chExt cx="1296144" cy="475334"/>
          </a:xfrm>
        </p:grpSpPr>
        <p:grpSp>
          <p:nvGrpSpPr>
            <p:cNvPr id="336" name="Group 8">
              <a:extLst>
                <a:ext uri="{FF2B5EF4-FFF2-40B4-BE49-F238E27FC236}">
                  <a16:creationId xmlns:a16="http://schemas.microsoft.com/office/drawing/2014/main" id="{E7BD8FCC-6121-4E4D-8357-367C43A40B8D}"/>
                </a:ext>
              </a:extLst>
            </p:cNvPr>
            <p:cNvGrpSpPr/>
            <p:nvPr/>
          </p:nvGrpSpPr>
          <p:grpSpPr>
            <a:xfrm>
              <a:off x="8536055" y="1721597"/>
              <a:ext cx="1296144" cy="192651"/>
              <a:chOff x="7452320" y="1292132"/>
              <a:chExt cx="1296144" cy="192651"/>
            </a:xfrm>
          </p:grpSpPr>
          <p:sp>
            <p:nvSpPr>
              <p:cNvPr id="340" name="Rectangle 6">
                <a:extLst>
                  <a:ext uri="{FF2B5EF4-FFF2-40B4-BE49-F238E27FC236}">
                    <a16:creationId xmlns:a16="http://schemas.microsoft.com/office/drawing/2014/main" id="{B65F0207-BF91-41FD-A3BF-98BA6F993020}"/>
                  </a:ext>
                </a:extLst>
              </p:cNvPr>
              <p:cNvSpPr/>
              <p:nvPr/>
            </p:nvSpPr>
            <p:spPr>
              <a:xfrm>
                <a:off x="7452320" y="1292132"/>
                <a:ext cx="192651" cy="192651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341" name="TextBox 340">
                <a:extLst>
                  <a:ext uri="{FF2B5EF4-FFF2-40B4-BE49-F238E27FC236}">
                    <a16:creationId xmlns:a16="http://schemas.microsoft.com/office/drawing/2014/main" id="{94B5CC5C-5AD7-4B7E-9B1A-61C00B828637}"/>
                  </a:ext>
                </a:extLst>
              </p:cNvPr>
              <p:cNvSpPr txBox="1"/>
              <p:nvPr/>
            </p:nvSpPr>
            <p:spPr>
              <a:xfrm>
                <a:off x="7740352" y="1301658"/>
                <a:ext cx="1008112" cy="1692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altLang="ko-KR" sz="11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Add Text</a:t>
                </a:r>
              </a:p>
            </p:txBody>
          </p:sp>
        </p:grpSp>
        <p:grpSp>
          <p:nvGrpSpPr>
            <p:cNvPr id="337" name="Group 46">
              <a:extLst>
                <a:ext uri="{FF2B5EF4-FFF2-40B4-BE49-F238E27FC236}">
                  <a16:creationId xmlns:a16="http://schemas.microsoft.com/office/drawing/2014/main" id="{C5B09033-2C5A-41CA-8A52-16BFB38F12CC}"/>
                </a:ext>
              </a:extLst>
            </p:cNvPr>
            <p:cNvGrpSpPr/>
            <p:nvPr/>
          </p:nvGrpSpPr>
          <p:grpSpPr>
            <a:xfrm>
              <a:off x="8536055" y="2004280"/>
              <a:ext cx="1296144" cy="192651"/>
              <a:chOff x="7452320" y="1292132"/>
              <a:chExt cx="1296144" cy="192651"/>
            </a:xfrm>
          </p:grpSpPr>
          <p:sp>
            <p:nvSpPr>
              <p:cNvPr id="338" name="Rectangle 47">
                <a:extLst>
                  <a:ext uri="{FF2B5EF4-FFF2-40B4-BE49-F238E27FC236}">
                    <a16:creationId xmlns:a16="http://schemas.microsoft.com/office/drawing/2014/main" id="{75A92AE9-BC6A-4D56-901C-5B38EF6FE6D1}"/>
                  </a:ext>
                </a:extLst>
              </p:cNvPr>
              <p:cNvSpPr/>
              <p:nvPr/>
            </p:nvSpPr>
            <p:spPr>
              <a:xfrm>
                <a:off x="7452320" y="1292132"/>
                <a:ext cx="192651" cy="192651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339" name="TextBox 338">
                <a:extLst>
                  <a:ext uri="{FF2B5EF4-FFF2-40B4-BE49-F238E27FC236}">
                    <a16:creationId xmlns:a16="http://schemas.microsoft.com/office/drawing/2014/main" id="{8A57D143-F98A-4F48-92BE-A403EEBE91D1}"/>
                  </a:ext>
                </a:extLst>
              </p:cNvPr>
              <p:cNvSpPr txBox="1"/>
              <p:nvPr/>
            </p:nvSpPr>
            <p:spPr>
              <a:xfrm>
                <a:off x="7740352" y="1301658"/>
                <a:ext cx="1008112" cy="1692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altLang="ko-KR" sz="11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Add Text</a:t>
                </a:r>
              </a:p>
            </p:txBody>
          </p:sp>
        </p:grpSp>
      </p:grpSp>
      <p:grpSp>
        <p:nvGrpSpPr>
          <p:cNvPr id="342" name="Group 49">
            <a:extLst>
              <a:ext uri="{FF2B5EF4-FFF2-40B4-BE49-F238E27FC236}">
                <a16:creationId xmlns:a16="http://schemas.microsoft.com/office/drawing/2014/main" id="{E07E9DB8-590B-4A01-A7CD-D260B142BD63}"/>
              </a:ext>
            </a:extLst>
          </p:cNvPr>
          <p:cNvGrpSpPr/>
          <p:nvPr/>
        </p:nvGrpSpPr>
        <p:grpSpPr>
          <a:xfrm>
            <a:off x="938322" y="5535038"/>
            <a:ext cx="1445619" cy="558364"/>
            <a:chOff x="5210294" y="823566"/>
            <a:chExt cx="1477882" cy="402322"/>
          </a:xfrm>
        </p:grpSpPr>
        <p:sp>
          <p:nvSpPr>
            <p:cNvPr id="343" name="TextBox 342">
              <a:extLst>
                <a:ext uri="{FF2B5EF4-FFF2-40B4-BE49-F238E27FC236}">
                  <a16:creationId xmlns:a16="http://schemas.microsoft.com/office/drawing/2014/main" id="{99A9BEA0-0D00-43F1-91E9-FC2E754275A3}"/>
                </a:ext>
              </a:extLst>
            </p:cNvPr>
            <p:cNvSpPr txBox="1"/>
            <p:nvPr/>
          </p:nvSpPr>
          <p:spPr>
            <a:xfrm>
              <a:off x="5210294" y="981947"/>
              <a:ext cx="1476641" cy="24394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</a:p>
          </p:txBody>
        </p:sp>
        <p:sp>
          <p:nvSpPr>
            <p:cNvPr id="344" name="TextBox 343">
              <a:extLst>
                <a:ext uri="{FF2B5EF4-FFF2-40B4-BE49-F238E27FC236}">
                  <a16:creationId xmlns:a16="http://schemas.microsoft.com/office/drawing/2014/main" id="{F5E4BED8-742D-498E-8DF3-4F6063C839DC}"/>
                </a:ext>
              </a:extLst>
            </p:cNvPr>
            <p:cNvSpPr txBox="1"/>
            <p:nvPr/>
          </p:nvSpPr>
          <p:spPr>
            <a:xfrm>
              <a:off x="5218243" y="823566"/>
              <a:ext cx="1469933" cy="15523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2015</a:t>
              </a:r>
            </a:p>
          </p:txBody>
        </p:sp>
      </p:grpSp>
      <p:grpSp>
        <p:nvGrpSpPr>
          <p:cNvPr id="345" name="Group 52">
            <a:extLst>
              <a:ext uri="{FF2B5EF4-FFF2-40B4-BE49-F238E27FC236}">
                <a16:creationId xmlns:a16="http://schemas.microsoft.com/office/drawing/2014/main" id="{67FE4451-B24D-41B8-BFA6-9360ECA893F5}"/>
              </a:ext>
            </a:extLst>
          </p:cNvPr>
          <p:cNvGrpSpPr/>
          <p:nvPr/>
        </p:nvGrpSpPr>
        <p:grpSpPr>
          <a:xfrm>
            <a:off x="3157098" y="5535038"/>
            <a:ext cx="1445619" cy="558364"/>
            <a:chOff x="5210294" y="823566"/>
            <a:chExt cx="1477882" cy="402322"/>
          </a:xfrm>
        </p:grpSpPr>
        <p:sp>
          <p:nvSpPr>
            <p:cNvPr id="346" name="TextBox 345">
              <a:extLst>
                <a:ext uri="{FF2B5EF4-FFF2-40B4-BE49-F238E27FC236}">
                  <a16:creationId xmlns:a16="http://schemas.microsoft.com/office/drawing/2014/main" id="{2A45AA8A-0EC8-4EAB-BC0A-D462FA907235}"/>
                </a:ext>
              </a:extLst>
            </p:cNvPr>
            <p:cNvSpPr txBox="1"/>
            <p:nvPr/>
          </p:nvSpPr>
          <p:spPr>
            <a:xfrm>
              <a:off x="5210294" y="981947"/>
              <a:ext cx="1476641" cy="24394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</a:p>
          </p:txBody>
        </p:sp>
        <p:sp>
          <p:nvSpPr>
            <p:cNvPr id="347" name="TextBox 346">
              <a:extLst>
                <a:ext uri="{FF2B5EF4-FFF2-40B4-BE49-F238E27FC236}">
                  <a16:creationId xmlns:a16="http://schemas.microsoft.com/office/drawing/2014/main" id="{AB80037F-E953-46D9-A505-67F0F2E642D2}"/>
                </a:ext>
              </a:extLst>
            </p:cNvPr>
            <p:cNvSpPr txBox="1"/>
            <p:nvPr/>
          </p:nvSpPr>
          <p:spPr>
            <a:xfrm>
              <a:off x="5218243" y="823566"/>
              <a:ext cx="1469933" cy="15523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2016</a:t>
              </a:r>
            </a:p>
          </p:txBody>
        </p:sp>
      </p:grpSp>
      <p:grpSp>
        <p:nvGrpSpPr>
          <p:cNvPr id="348" name="Group 55">
            <a:extLst>
              <a:ext uri="{FF2B5EF4-FFF2-40B4-BE49-F238E27FC236}">
                <a16:creationId xmlns:a16="http://schemas.microsoft.com/office/drawing/2014/main" id="{5618D2EF-CA34-4E53-874D-F88992D8D1E8}"/>
              </a:ext>
            </a:extLst>
          </p:cNvPr>
          <p:cNvGrpSpPr/>
          <p:nvPr/>
        </p:nvGrpSpPr>
        <p:grpSpPr>
          <a:xfrm>
            <a:off x="5375874" y="5535038"/>
            <a:ext cx="1445619" cy="558364"/>
            <a:chOff x="5210294" y="823566"/>
            <a:chExt cx="1477882" cy="402322"/>
          </a:xfrm>
        </p:grpSpPr>
        <p:sp>
          <p:nvSpPr>
            <p:cNvPr id="349" name="TextBox 348">
              <a:extLst>
                <a:ext uri="{FF2B5EF4-FFF2-40B4-BE49-F238E27FC236}">
                  <a16:creationId xmlns:a16="http://schemas.microsoft.com/office/drawing/2014/main" id="{4E0E3A1F-60F0-4030-9AFC-A086DC4F5B9C}"/>
                </a:ext>
              </a:extLst>
            </p:cNvPr>
            <p:cNvSpPr txBox="1"/>
            <p:nvPr/>
          </p:nvSpPr>
          <p:spPr>
            <a:xfrm>
              <a:off x="5210294" y="981947"/>
              <a:ext cx="1476641" cy="24394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</a:p>
          </p:txBody>
        </p:sp>
        <p:sp>
          <p:nvSpPr>
            <p:cNvPr id="350" name="TextBox 349">
              <a:extLst>
                <a:ext uri="{FF2B5EF4-FFF2-40B4-BE49-F238E27FC236}">
                  <a16:creationId xmlns:a16="http://schemas.microsoft.com/office/drawing/2014/main" id="{7A592AA3-2E69-4AF5-B301-6A116A88A9C7}"/>
                </a:ext>
              </a:extLst>
            </p:cNvPr>
            <p:cNvSpPr txBox="1"/>
            <p:nvPr/>
          </p:nvSpPr>
          <p:spPr>
            <a:xfrm>
              <a:off x="5218243" y="823566"/>
              <a:ext cx="1469933" cy="15523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2017</a:t>
              </a:r>
            </a:p>
          </p:txBody>
        </p:sp>
      </p:grpSp>
      <p:grpSp>
        <p:nvGrpSpPr>
          <p:cNvPr id="351" name="Group 58">
            <a:extLst>
              <a:ext uri="{FF2B5EF4-FFF2-40B4-BE49-F238E27FC236}">
                <a16:creationId xmlns:a16="http://schemas.microsoft.com/office/drawing/2014/main" id="{609C4263-A81F-4E0A-997B-3C0B6DDED99D}"/>
              </a:ext>
            </a:extLst>
          </p:cNvPr>
          <p:cNvGrpSpPr/>
          <p:nvPr/>
        </p:nvGrpSpPr>
        <p:grpSpPr>
          <a:xfrm>
            <a:off x="7594650" y="5535038"/>
            <a:ext cx="1445619" cy="558364"/>
            <a:chOff x="5210294" y="823566"/>
            <a:chExt cx="1477882" cy="402322"/>
          </a:xfrm>
        </p:grpSpPr>
        <p:sp>
          <p:nvSpPr>
            <p:cNvPr id="352" name="TextBox 351">
              <a:extLst>
                <a:ext uri="{FF2B5EF4-FFF2-40B4-BE49-F238E27FC236}">
                  <a16:creationId xmlns:a16="http://schemas.microsoft.com/office/drawing/2014/main" id="{5103D6D5-6F42-4A96-B77F-7BBA6DF76EE7}"/>
                </a:ext>
              </a:extLst>
            </p:cNvPr>
            <p:cNvSpPr txBox="1"/>
            <p:nvPr/>
          </p:nvSpPr>
          <p:spPr>
            <a:xfrm>
              <a:off x="5210294" y="981947"/>
              <a:ext cx="1476641" cy="24394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</a:p>
          </p:txBody>
        </p:sp>
        <p:sp>
          <p:nvSpPr>
            <p:cNvPr id="353" name="TextBox 352">
              <a:extLst>
                <a:ext uri="{FF2B5EF4-FFF2-40B4-BE49-F238E27FC236}">
                  <a16:creationId xmlns:a16="http://schemas.microsoft.com/office/drawing/2014/main" id="{F98DBA1E-5955-4DE1-ABF1-5EBD1CB62DFD}"/>
                </a:ext>
              </a:extLst>
            </p:cNvPr>
            <p:cNvSpPr txBox="1"/>
            <p:nvPr/>
          </p:nvSpPr>
          <p:spPr>
            <a:xfrm>
              <a:off x="5218243" y="823566"/>
              <a:ext cx="1469933" cy="15523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2018</a:t>
              </a:r>
            </a:p>
          </p:txBody>
        </p:sp>
      </p:grpSp>
      <p:grpSp>
        <p:nvGrpSpPr>
          <p:cNvPr id="354" name="Group 61">
            <a:extLst>
              <a:ext uri="{FF2B5EF4-FFF2-40B4-BE49-F238E27FC236}">
                <a16:creationId xmlns:a16="http://schemas.microsoft.com/office/drawing/2014/main" id="{3E2ECD16-1CB3-4A21-9B73-3C2FAC1D2FC7}"/>
              </a:ext>
            </a:extLst>
          </p:cNvPr>
          <p:cNvGrpSpPr/>
          <p:nvPr/>
        </p:nvGrpSpPr>
        <p:grpSpPr>
          <a:xfrm>
            <a:off x="9813428" y="5535038"/>
            <a:ext cx="1445619" cy="558364"/>
            <a:chOff x="5210294" y="823566"/>
            <a:chExt cx="1477882" cy="402322"/>
          </a:xfrm>
        </p:grpSpPr>
        <p:sp>
          <p:nvSpPr>
            <p:cNvPr id="355" name="TextBox 354">
              <a:extLst>
                <a:ext uri="{FF2B5EF4-FFF2-40B4-BE49-F238E27FC236}">
                  <a16:creationId xmlns:a16="http://schemas.microsoft.com/office/drawing/2014/main" id="{30A94B2B-5592-4F2F-A567-463BF77B3549}"/>
                </a:ext>
              </a:extLst>
            </p:cNvPr>
            <p:cNvSpPr txBox="1"/>
            <p:nvPr/>
          </p:nvSpPr>
          <p:spPr>
            <a:xfrm>
              <a:off x="5210294" y="981947"/>
              <a:ext cx="1476641" cy="24394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</a:p>
          </p:txBody>
        </p:sp>
        <p:sp>
          <p:nvSpPr>
            <p:cNvPr id="356" name="TextBox 355">
              <a:extLst>
                <a:ext uri="{FF2B5EF4-FFF2-40B4-BE49-F238E27FC236}">
                  <a16:creationId xmlns:a16="http://schemas.microsoft.com/office/drawing/2014/main" id="{C4A9CBAF-7985-42D2-BC3E-DC07F2CACDFF}"/>
                </a:ext>
              </a:extLst>
            </p:cNvPr>
            <p:cNvSpPr txBox="1"/>
            <p:nvPr/>
          </p:nvSpPr>
          <p:spPr>
            <a:xfrm>
              <a:off x="5218243" y="823566"/>
              <a:ext cx="1469933" cy="15523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2019</a:t>
              </a:r>
            </a:p>
          </p:txBody>
        </p:sp>
      </p:grpSp>
      <p:grpSp>
        <p:nvGrpSpPr>
          <p:cNvPr id="357" name="Group 11">
            <a:extLst>
              <a:ext uri="{FF2B5EF4-FFF2-40B4-BE49-F238E27FC236}">
                <a16:creationId xmlns:a16="http://schemas.microsoft.com/office/drawing/2014/main" id="{912C1300-466D-4D71-A102-84BBE47DC617}"/>
              </a:ext>
            </a:extLst>
          </p:cNvPr>
          <p:cNvGrpSpPr/>
          <p:nvPr/>
        </p:nvGrpSpPr>
        <p:grpSpPr>
          <a:xfrm>
            <a:off x="3687959" y="1845703"/>
            <a:ext cx="1397738" cy="1093211"/>
            <a:chOff x="4147752" y="550769"/>
            <a:chExt cx="1397738" cy="1093211"/>
          </a:xfrm>
        </p:grpSpPr>
        <p:sp>
          <p:nvSpPr>
            <p:cNvPr id="358" name="Flowchart: Extract 10">
              <a:extLst>
                <a:ext uri="{FF2B5EF4-FFF2-40B4-BE49-F238E27FC236}">
                  <a16:creationId xmlns:a16="http://schemas.microsoft.com/office/drawing/2014/main" id="{7BC36470-7937-4CBF-BB19-5BD200AE2FDF}"/>
                </a:ext>
              </a:extLst>
            </p:cNvPr>
            <p:cNvSpPr/>
            <p:nvPr/>
          </p:nvSpPr>
          <p:spPr>
            <a:xfrm rot="5400000">
              <a:off x="4300015" y="398506"/>
              <a:ext cx="1093211" cy="1397738"/>
            </a:xfrm>
            <a:custGeom>
              <a:avLst/>
              <a:gdLst/>
              <a:ahLst/>
              <a:cxnLst/>
              <a:rect l="l" t="t" r="r" b="b"/>
              <a:pathLst>
                <a:path w="864096" h="1104800">
                  <a:moveTo>
                    <a:pt x="432048" y="1104800"/>
                  </a:moveTo>
                  <a:cubicBezTo>
                    <a:pt x="193434" y="1104800"/>
                    <a:pt x="0" y="911366"/>
                    <a:pt x="0" y="672752"/>
                  </a:cubicBezTo>
                  <a:cubicBezTo>
                    <a:pt x="0" y="462875"/>
                    <a:pt x="149648" y="287951"/>
                    <a:pt x="348122" y="249164"/>
                  </a:cubicBezTo>
                  <a:lnTo>
                    <a:pt x="432048" y="0"/>
                  </a:lnTo>
                  <a:lnTo>
                    <a:pt x="515974" y="249164"/>
                  </a:lnTo>
                  <a:cubicBezTo>
                    <a:pt x="714448" y="287951"/>
                    <a:pt x="864096" y="462875"/>
                    <a:pt x="864096" y="672752"/>
                  </a:cubicBezTo>
                  <a:cubicBezTo>
                    <a:pt x="864096" y="911366"/>
                    <a:pt x="670662" y="1104800"/>
                    <a:pt x="432048" y="110480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9" name="TextBox 358">
              <a:extLst>
                <a:ext uri="{FF2B5EF4-FFF2-40B4-BE49-F238E27FC236}">
                  <a16:creationId xmlns:a16="http://schemas.microsoft.com/office/drawing/2014/main" id="{6B8C6BF4-C903-4820-811C-B883FA85D20D}"/>
                </a:ext>
              </a:extLst>
            </p:cNvPr>
            <p:cNvSpPr txBox="1"/>
            <p:nvPr/>
          </p:nvSpPr>
          <p:spPr>
            <a:xfrm>
              <a:off x="4176648" y="952500"/>
              <a:ext cx="1024002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bg1"/>
                  </a:solidFill>
                </a:rPr>
                <a:t>Add Text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11204</TotalTime>
  <Words>71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18</cp:revision>
  <dcterms:created xsi:type="dcterms:W3CDTF">2018-02-18T19:39:47Z</dcterms:created>
  <dcterms:modified xsi:type="dcterms:W3CDTF">2018-04-09T02:08:47Z</dcterms:modified>
</cp:coreProperties>
</file>