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4" name="Group 6">
            <a:extLst>
              <a:ext uri="{FF2B5EF4-FFF2-40B4-BE49-F238E27FC236}">
                <a16:creationId xmlns:a16="http://schemas.microsoft.com/office/drawing/2014/main" id="{F317A75B-7DF9-4D7B-97E2-B0AE2174BFE9}"/>
              </a:ext>
            </a:extLst>
          </p:cNvPr>
          <p:cNvGrpSpPr/>
          <p:nvPr/>
        </p:nvGrpSpPr>
        <p:grpSpPr>
          <a:xfrm>
            <a:off x="4213676" y="2114852"/>
            <a:ext cx="3764648" cy="3757721"/>
            <a:chOff x="3024758" y="1786975"/>
            <a:chExt cx="3152135" cy="3146335"/>
          </a:xfrm>
        </p:grpSpPr>
        <p:sp>
          <p:nvSpPr>
            <p:cNvPr id="45" name="Rounded Rectangle 1">
              <a:extLst>
                <a:ext uri="{FF2B5EF4-FFF2-40B4-BE49-F238E27FC236}">
                  <a16:creationId xmlns:a16="http://schemas.microsoft.com/office/drawing/2014/main" id="{A2E8216C-7CAD-4D15-9175-EB2136563D33}"/>
                </a:ext>
              </a:extLst>
            </p:cNvPr>
            <p:cNvSpPr/>
            <p:nvPr/>
          </p:nvSpPr>
          <p:spPr>
            <a:xfrm rot="18900000">
              <a:off x="3024758" y="2459374"/>
              <a:ext cx="1303526" cy="1772730"/>
            </a:xfrm>
            <a:custGeom>
              <a:avLst/>
              <a:gdLst/>
              <a:ahLst/>
              <a:cxnLst/>
              <a:rect l="l" t="t" r="r" b="b"/>
              <a:pathLst>
                <a:path w="2232248" h="3035746">
                  <a:moveTo>
                    <a:pt x="1116124" y="0"/>
                  </a:moveTo>
                  <a:cubicBezTo>
                    <a:pt x="1235431" y="0"/>
                    <a:pt x="1332148" y="96717"/>
                    <a:pt x="1332148" y="216024"/>
                  </a:cubicBezTo>
                  <a:cubicBezTo>
                    <a:pt x="1332148" y="302035"/>
                    <a:pt x="1281882" y="376305"/>
                    <a:pt x="1208401" y="409550"/>
                  </a:cubicBezTo>
                  <a:lnTo>
                    <a:pt x="2117377" y="409550"/>
                  </a:lnTo>
                  <a:cubicBezTo>
                    <a:pt x="2180819" y="409550"/>
                    <a:pt x="2232248" y="460979"/>
                    <a:pt x="2232248" y="524421"/>
                  </a:cubicBezTo>
                  <a:lnTo>
                    <a:pt x="2232248" y="1427051"/>
                  </a:lnTo>
                  <a:cubicBezTo>
                    <a:pt x="2198347" y="1358145"/>
                    <a:pt x="2126925" y="1312317"/>
                    <a:pt x="2044799" y="1312317"/>
                  </a:cubicBezTo>
                  <a:cubicBezTo>
                    <a:pt x="1925492" y="1312317"/>
                    <a:pt x="1828775" y="1409034"/>
                    <a:pt x="1828775" y="1528341"/>
                  </a:cubicBezTo>
                  <a:cubicBezTo>
                    <a:pt x="1828775" y="1647648"/>
                    <a:pt x="1925492" y="1744365"/>
                    <a:pt x="2044799" y="1744365"/>
                  </a:cubicBezTo>
                  <a:cubicBezTo>
                    <a:pt x="2126925" y="1744365"/>
                    <a:pt x="2198347" y="1698537"/>
                    <a:pt x="2232248" y="1629631"/>
                  </a:cubicBezTo>
                  <a:lnTo>
                    <a:pt x="2232248" y="2526927"/>
                  </a:lnTo>
                  <a:cubicBezTo>
                    <a:pt x="2232248" y="2590369"/>
                    <a:pt x="2180819" y="2641798"/>
                    <a:pt x="2117377" y="2641798"/>
                  </a:cubicBezTo>
                  <a:lnTo>
                    <a:pt x="1231541" y="2641798"/>
                  </a:lnTo>
                  <a:cubicBezTo>
                    <a:pt x="1292961" y="2676990"/>
                    <a:pt x="1332148" y="2743780"/>
                    <a:pt x="1332148" y="2819722"/>
                  </a:cubicBezTo>
                  <a:cubicBezTo>
                    <a:pt x="1332148" y="2939029"/>
                    <a:pt x="1235431" y="3035746"/>
                    <a:pt x="1116124" y="3035746"/>
                  </a:cubicBezTo>
                  <a:cubicBezTo>
                    <a:pt x="996817" y="3035746"/>
                    <a:pt x="900100" y="2939029"/>
                    <a:pt x="900100" y="2819722"/>
                  </a:cubicBezTo>
                  <a:cubicBezTo>
                    <a:pt x="900100" y="2743780"/>
                    <a:pt x="939287" y="2676990"/>
                    <a:pt x="1000707" y="2641798"/>
                  </a:cubicBezTo>
                  <a:lnTo>
                    <a:pt x="114871" y="2641798"/>
                  </a:lnTo>
                  <a:cubicBezTo>
                    <a:pt x="51429" y="2641798"/>
                    <a:pt x="0" y="2590369"/>
                    <a:pt x="0" y="2526927"/>
                  </a:cubicBezTo>
                  <a:lnTo>
                    <a:pt x="0" y="1632323"/>
                  </a:lnTo>
                  <a:cubicBezTo>
                    <a:pt x="35192" y="1693743"/>
                    <a:pt x="101981" y="1732930"/>
                    <a:pt x="177924" y="1732930"/>
                  </a:cubicBezTo>
                  <a:cubicBezTo>
                    <a:pt x="297231" y="1732930"/>
                    <a:pt x="393948" y="1636213"/>
                    <a:pt x="393948" y="1516906"/>
                  </a:cubicBezTo>
                  <a:cubicBezTo>
                    <a:pt x="393948" y="1397599"/>
                    <a:pt x="297231" y="1300882"/>
                    <a:pt x="177924" y="1300882"/>
                  </a:cubicBezTo>
                  <a:cubicBezTo>
                    <a:pt x="101981" y="1300882"/>
                    <a:pt x="35192" y="1340069"/>
                    <a:pt x="0" y="1401489"/>
                  </a:cubicBezTo>
                  <a:lnTo>
                    <a:pt x="0" y="524421"/>
                  </a:lnTo>
                  <a:cubicBezTo>
                    <a:pt x="0" y="460979"/>
                    <a:pt x="51429" y="409550"/>
                    <a:pt x="114871" y="409550"/>
                  </a:cubicBezTo>
                  <a:lnTo>
                    <a:pt x="1023848" y="409550"/>
                  </a:lnTo>
                  <a:cubicBezTo>
                    <a:pt x="950367" y="376305"/>
                    <a:pt x="900100" y="302035"/>
                    <a:pt x="900100" y="216024"/>
                  </a:cubicBezTo>
                  <a:cubicBezTo>
                    <a:pt x="900100" y="96717"/>
                    <a:pt x="996817" y="0"/>
                    <a:pt x="1116124" y="0"/>
                  </a:cubicBezTo>
                  <a:close/>
                </a:path>
              </a:pathLst>
            </a:custGeom>
            <a:solidFill>
              <a:schemeClr val="accent2"/>
            </a:solidFill>
            <a:ln w="6350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11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46" name="Rounded Rectangle 1">
              <a:extLst>
                <a:ext uri="{FF2B5EF4-FFF2-40B4-BE49-F238E27FC236}">
                  <a16:creationId xmlns:a16="http://schemas.microsoft.com/office/drawing/2014/main" id="{A1BADD56-6AC9-435F-B116-B7E4B7023B49}"/>
                </a:ext>
              </a:extLst>
            </p:cNvPr>
            <p:cNvSpPr/>
            <p:nvPr/>
          </p:nvSpPr>
          <p:spPr>
            <a:xfrm rot="13500000">
              <a:off x="3942596" y="1552373"/>
              <a:ext cx="1303526" cy="1772730"/>
            </a:xfrm>
            <a:custGeom>
              <a:avLst/>
              <a:gdLst/>
              <a:ahLst/>
              <a:cxnLst/>
              <a:rect l="l" t="t" r="r" b="b"/>
              <a:pathLst>
                <a:path w="2232248" h="3035746">
                  <a:moveTo>
                    <a:pt x="1116124" y="0"/>
                  </a:moveTo>
                  <a:cubicBezTo>
                    <a:pt x="1235431" y="0"/>
                    <a:pt x="1332148" y="96717"/>
                    <a:pt x="1332148" y="216024"/>
                  </a:cubicBezTo>
                  <a:cubicBezTo>
                    <a:pt x="1332148" y="302035"/>
                    <a:pt x="1281882" y="376305"/>
                    <a:pt x="1208401" y="409550"/>
                  </a:cubicBezTo>
                  <a:lnTo>
                    <a:pt x="2117377" y="409550"/>
                  </a:lnTo>
                  <a:cubicBezTo>
                    <a:pt x="2180819" y="409550"/>
                    <a:pt x="2232248" y="460979"/>
                    <a:pt x="2232248" y="524421"/>
                  </a:cubicBezTo>
                  <a:lnTo>
                    <a:pt x="2232248" y="1427051"/>
                  </a:lnTo>
                  <a:cubicBezTo>
                    <a:pt x="2198347" y="1358145"/>
                    <a:pt x="2126925" y="1312317"/>
                    <a:pt x="2044799" y="1312317"/>
                  </a:cubicBezTo>
                  <a:cubicBezTo>
                    <a:pt x="1925492" y="1312317"/>
                    <a:pt x="1828775" y="1409034"/>
                    <a:pt x="1828775" y="1528341"/>
                  </a:cubicBezTo>
                  <a:cubicBezTo>
                    <a:pt x="1828775" y="1647648"/>
                    <a:pt x="1925492" y="1744365"/>
                    <a:pt x="2044799" y="1744365"/>
                  </a:cubicBezTo>
                  <a:cubicBezTo>
                    <a:pt x="2126925" y="1744365"/>
                    <a:pt x="2198347" y="1698537"/>
                    <a:pt x="2232248" y="1629631"/>
                  </a:cubicBezTo>
                  <a:lnTo>
                    <a:pt x="2232248" y="2526927"/>
                  </a:lnTo>
                  <a:cubicBezTo>
                    <a:pt x="2232248" y="2590369"/>
                    <a:pt x="2180819" y="2641798"/>
                    <a:pt x="2117377" y="2641798"/>
                  </a:cubicBezTo>
                  <a:lnTo>
                    <a:pt x="1231541" y="2641798"/>
                  </a:lnTo>
                  <a:cubicBezTo>
                    <a:pt x="1292961" y="2676990"/>
                    <a:pt x="1332148" y="2743780"/>
                    <a:pt x="1332148" y="2819722"/>
                  </a:cubicBezTo>
                  <a:cubicBezTo>
                    <a:pt x="1332148" y="2939029"/>
                    <a:pt x="1235431" y="3035746"/>
                    <a:pt x="1116124" y="3035746"/>
                  </a:cubicBezTo>
                  <a:cubicBezTo>
                    <a:pt x="996817" y="3035746"/>
                    <a:pt x="900100" y="2939029"/>
                    <a:pt x="900100" y="2819722"/>
                  </a:cubicBezTo>
                  <a:cubicBezTo>
                    <a:pt x="900100" y="2743780"/>
                    <a:pt x="939287" y="2676990"/>
                    <a:pt x="1000707" y="2641798"/>
                  </a:cubicBezTo>
                  <a:lnTo>
                    <a:pt x="114871" y="2641798"/>
                  </a:lnTo>
                  <a:cubicBezTo>
                    <a:pt x="51429" y="2641798"/>
                    <a:pt x="0" y="2590369"/>
                    <a:pt x="0" y="2526927"/>
                  </a:cubicBezTo>
                  <a:lnTo>
                    <a:pt x="0" y="1632323"/>
                  </a:lnTo>
                  <a:cubicBezTo>
                    <a:pt x="35192" y="1693743"/>
                    <a:pt x="101981" y="1732930"/>
                    <a:pt x="177924" y="1732930"/>
                  </a:cubicBezTo>
                  <a:cubicBezTo>
                    <a:pt x="297231" y="1732930"/>
                    <a:pt x="393948" y="1636213"/>
                    <a:pt x="393948" y="1516906"/>
                  </a:cubicBezTo>
                  <a:cubicBezTo>
                    <a:pt x="393948" y="1397599"/>
                    <a:pt x="297231" y="1300882"/>
                    <a:pt x="177924" y="1300882"/>
                  </a:cubicBezTo>
                  <a:cubicBezTo>
                    <a:pt x="101981" y="1300882"/>
                    <a:pt x="35192" y="1340069"/>
                    <a:pt x="0" y="1401489"/>
                  </a:cubicBezTo>
                  <a:lnTo>
                    <a:pt x="0" y="524421"/>
                  </a:lnTo>
                  <a:cubicBezTo>
                    <a:pt x="0" y="460979"/>
                    <a:pt x="51429" y="409550"/>
                    <a:pt x="114871" y="409550"/>
                  </a:cubicBezTo>
                  <a:lnTo>
                    <a:pt x="1023848" y="409550"/>
                  </a:lnTo>
                  <a:cubicBezTo>
                    <a:pt x="950367" y="376305"/>
                    <a:pt x="900100" y="302035"/>
                    <a:pt x="900100" y="216024"/>
                  </a:cubicBezTo>
                  <a:cubicBezTo>
                    <a:pt x="900100" y="96717"/>
                    <a:pt x="996817" y="0"/>
                    <a:pt x="1116124" y="0"/>
                  </a:cubicBezTo>
                  <a:close/>
                </a:path>
              </a:pathLst>
            </a:custGeom>
            <a:solidFill>
              <a:schemeClr val="accent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47" name="Rounded Rectangle 1">
              <a:extLst>
                <a:ext uri="{FF2B5EF4-FFF2-40B4-BE49-F238E27FC236}">
                  <a16:creationId xmlns:a16="http://schemas.microsoft.com/office/drawing/2014/main" id="{C85A17D0-AB2A-4ECD-8320-FA9B7715DA5C}"/>
                </a:ext>
              </a:extLst>
            </p:cNvPr>
            <p:cNvSpPr/>
            <p:nvPr/>
          </p:nvSpPr>
          <p:spPr>
            <a:xfrm rot="13500000">
              <a:off x="3942596" y="3395182"/>
              <a:ext cx="1303526" cy="1772730"/>
            </a:xfrm>
            <a:custGeom>
              <a:avLst/>
              <a:gdLst/>
              <a:ahLst/>
              <a:cxnLst/>
              <a:rect l="l" t="t" r="r" b="b"/>
              <a:pathLst>
                <a:path w="2232248" h="3035746">
                  <a:moveTo>
                    <a:pt x="1116124" y="0"/>
                  </a:moveTo>
                  <a:cubicBezTo>
                    <a:pt x="1235431" y="0"/>
                    <a:pt x="1332148" y="96717"/>
                    <a:pt x="1332148" y="216024"/>
                  </a:cubicBezTo>
                  <a:cubicBezTo>
                    <a:pt x="1332148" y="302035"/>
                    <a:pt x="1281882" y="376305"/>
                    <a:pt x="1208401" y="409550"/>
                  </a:cubicBezTo>
                  <a:lnTo>
                    <a:pt x="2117377" y="409550"/>
                  </a:lnTo>
                  <a:cubicBezTo>
                    <a:pt x="2180819" y="409550"/>
                    <a:pt x="2232248" y="460979"/>
                    <a:pt x="2232248" y="524421"/>
                  </a:cubicBezTo>
                  <a:lnTo>
                    <a:pt x="2232248" y="1427051"/>
                  </a:lnTo>
                  <a:cubicBezTo>
                    <a:pt x="2198347" y="1358145"/>
                    <a:pt x="2126925" y="1312317"/>
                    <a:pt x="2044799" y="1312317"/>
                  </a:cubicBezTo>
                  <a:cubicBezTo>
                    <a:pt x="1925492" y="1312317"/>
                    <a:pt x="1828775" y="1409034"/>
                    <a:pt x="1828775" y="1528341"/>
                  </a:cubicBezTo>
                  <a:cubicBezTo>
                    <a:pt x="1828775" y="1647648"/>
                    <a:pt x="1925492" y="1744365"/>
                    <a:pt x="2044799" y="1744365"/>
                  </a:cubicBezTo>
                  <a:cubicBezTo>
                    <a:pt x="2126925" y="1744365"/>
                    <a:pt x="2198347" y="1698537"/>
                    <a:pt x="2232248" y="1629631"/>
                  </a:cubicBezTo>
                  <a:lnTo>
                    <a:pt x="2232248" y="2526927"/>
                  </a:lnTo>
                  <a:cubicBezTo>
                    <a:pt x="2232248" y="2590369"/>
                    <a:pt x="2180819" y="2641798"/>
                    <a:pt x="2117377" y="2641798"/>
                  </a:cubicBezTo>
                  <a:lnTo>
                    <a:pt x="1231541" y="2641798"/>
                  </a:lnTo>
                  <a:cubicBezTo>
                    <a:pt x="1292961" y="2676990"/>
                    <a:pt x="1332148" y="2743780"/>
                    <a:pt x="1332148" y="2819722"/>
                  </a:cubicBezTo>
                  <a:cubicBezTo>
                    <a:pt x="1332148" y="2939029"/>
                    <a:pt x="1235431" y="3035746"/>
                    <a:pt x="1116124" y="3035746"/>
                  </a:cubicBezTo>
                  <a:cubicBezTo>
                    <a:pt x="996817" y="3035746"/>
                    <a:pt x="900100" y="2939029"/>
                    <a:pt x="900100" y="2819722"/>
                  </a:cubicBezTo>
                  <a:cubicBezTo>
                    <a:pt x="900100" y="2743780"/>
                    <a:pt x="939287" y="2676990"/>
                    <a:pt x="1000707" y="2641798"/>
                  </a:cubicBezTo>
                  <a:lnTo>
                    <a:pt x="114871" y="2641798"/>
                  </a:lnTo>
                  <a:cubicBezTo>
                    <a:pt x="51429" y="2641798"/>
                    <a:pt x="0" y="2590369"/>
                    <a:pt x="0" y="2526927"/>
                  </a:cubicBezTo>
                  <a:lnTo>
                    <a:pt x="0" y="1632323"/>
                  </a:lnTo>
                  <a:cubicBezTo>
                    <a:pt x="35192" y="1693743"/>
                    <a:pt x="101981" y="1732930"/>
                    <a:pt x="177924" y="1732930"/>
                  </a:cubicBezTo>
                  <a:cubicBezTo>
                    <a:pt x="297231" y="1732930"/>
                    <a:pt x="393948" y="1636213"/>
                    <a:pt x="393948" y="1516906"/>
                  </a:cubicBezTo>
                  <a:cubicBezTo>
                    <a:pt x="393948" y="1397599"/>
                    <a:pt x="297231" y="1300882"/>
                    <a:pt x="177924" y="1300882"/>
                  </a:cubicBezTo>
                  <a:cubicBezTo>
                    <a:pt x="101981" y="1300882"/>
                    <a:pt x="35192" y="1340069"/>
                    <a:pt x="0" y="1401489"/>
                  </a:cubicBezTo>
                  <a:lnTo>
                    <a:pt x="0" y="524421"/>
                  </a:lnTo>
                  <a:cubicBezTo>
                    <a:pt x="0" y="460979"/>
                    <a:pt x="51429" y="409550"/>
                    <a:pt x="114871" y="409550"/>
                  </a:cubicBezTo>
                  <a:lnTo>
                    <a:pt x="1023848" y="409550"/>
                  </a:lnTo>
                  <a:cubicBezTo>
                    <a:pt x="950367" y="376305"/>
                    <a:pt x="900100" y="302035"/>
                    <a:pt x="900100" y="216024"/>
                  </a:cubicBezTo>
                  <a:cubicBezTo>
                    <a:pt x="900100" y="96717"/>
                    <a:pt x="996817" y="0"/>
                    <a:pt x="1116124" y="0"/>
                  </a:cubicBezTo>
                  <a:close/>
                </a:path>
              </a:pathLst>
            </a:custGeom>
            <a:solidFill>
              <a:schemeClr val="accent3"/>
            </a:solidFill>
            <a:ln w="6350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156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48" name="Rounded Rectangle 1">
              <a:extLst>
                <a:ext uri="{FF2B5EF4-FFF2-40B4-BE49-F238E27FC236}">
                  <a16:creationId xmlns:a16="http://schemas.microsoft.com/office/drawing/2014/main" id="{8D4E4CD4-3CBE-42AF-896E-8F1CBFC14C83}"/>
                </a:ext>
              </a:extLst>
            </p:cNvPr>
            <p:cNvSpPr/>
            <p:nvPr/>
          </p:nvSpPr>
          <p:spPr>
            <a:xfrm rot="8100000">
              <a:off x="4873367" y="2476713"/>
              <a:ext cx="1303526" cy="1772730"/>
            </a:xfrm>
            <a:custGeom>
              <a:avLst/>
              <a:gdLst/>
              <a:ahLst/>
              <a:cxnLst/>
              <a:rect l="l" t="t" r="r" b="b"/>
              <a:pathLst>
                <a:path w="2232248" h="3035746">
                  <a:moveTo>
                    <a:pt x="1116124" y="0"/>
                  </a:moveTo>
                  <a:cubicBezTo>
                    <a:pt x="1235431" y="0"/>
                    <a:pt x="1332148" y="96717"/>
                    <a:pt x="1332148" y="216024"/>
                  </a:cubicBezTo>
                  <a:cubicBezTo>
                    <a:pt x="1332148" y="302035"/>
                    <a:pt x="1281882" y="376305"/>
                    <a:pt x="1208401" y="409550"/>
                  </a:cubicBezTo>
                  <a:lnTo>
                    <a:pt x="2117377" y="409550"/>
                  </a:lnTo>
                  <a:cubicBezTo>
                    <a:pt x="2180819" y="409550"/>
                    <a:pt x="2232248" y="460979"/>
                    <a:pt x="2232248" y="524421"/>
                  </a:cubicBezTo>
                  <a:lnTo>
                    <a:pt x="2232248" y="1427051"/>
                  </a:lnTo>
                  <a:cubicBezTo>
                    <a:pt x="2198347" y="1358145"/>
                    <a:pt x="2126925" y="1312317"/>
                    <a:pt x="2044799" y="1312317"/>
                  </a:cubicBezTo>
                  <a:cubicBezTo>
                    <a:pt x="1925492" y="1312317"/>
                    <a:pt x="1828775" y="1409034"/>
                    <a:pt x="1828775" y="1528341"/>
                  </a:cubicBezTo>
                  <a:cubicBezTo>
                    <a:pt x="1828775" y="1647648"/>
                    <a:pt x="1925492" y="1744365"/>
                    <a:pt x="2044799" y="1744365"/>
                  </a:cubicBezTo>
                  <a:cubicBezTo>
                    <a:pt x="2126925" y="1744365"/>
                    <a:pt x="2198347" y="1698537"/>
                    <a:pt x="2232248" y="1629631"/>
                  </a:cubicBezTo>
                  <a:lnTo>
                    <a:pt x="2232248" y="2526927"/>
                  </a:lnTo>
                  <a:cubicBezTo>
                    <a:pt x="2232248" y="2590369"/>
                    <a:pt x="2180819" y="2641798"/>
                    <a:pt x="2117377" y="2641798"/>
                  </a:cubicBezTo>
                  <a:lnTo>
                    <a:pt x="1231541" y="2641798"/>
                  </a:lnTo>
                  <a:cubicBezTo>
                    <a:pt x="1292961" y="2676990"/>
                    <a:pt x="1332148" y="2743780"/>
                    <a:pt x="1332148" y="2819722"/>
                  </a:cubicBezTo>
                  <a:cubicBezTo>
                    <a:pt x="1332148" y="2939029"/>
                    <a:pt x="1235431" y="3035746"/>
                    <a:pt x="1116124" y="3035746"/>
                  </a:cubicBezTo>
                  <a:cubicBezTo>
                    <a:pt x="996817" y="3035746"/>
                    <a:pt x="900100" y="2939029"/>
                    <a:pt x="900100" y="2819722"/>
                  </a:cubicBezTo>
                  <a:cubicBezTo>
                    <a:pt x="900100" y="2743780"/>
                    <a:pt x="939287" y="2676990"/>
                    <a:pt x="1000707" y="2641798"/>
                  </a:cubicBezTo>
                  <a:lnTo>
                    <a:pt x="114871" y="2641798"/>
                  </a:lnTo>
                  <a:cubicBezTo>
                    <a:pt x="51429" y="2641798"/>
                    <a:pt x="0" y="2590369"/>
                    <a:pt x="0" y="2526927"/>
                  </a:cubicBezTo>
                  <a:lnTo>
                    <a:pt x="0" y="1632323"/>
                  </a:lnTo>
                  <a:cubicBezTo>
                    <a:pt x="35192" y="1693743"/>
                    <a:pt x="101981" y="1732930"/>
                    <a:pt x="177924" y="1732930"/>
                  </a:cubicBezTo>
                  <a:cubicBezTo>
                    <a:pt x="297231" y="1732930"/>
                    <a:pt x="393948" y="1636213"/>
                    <a:pt x="393948" y="1516906"/>
                  </a:cubicBezTo>
                  <a:cubicBezTo>
                    <a:pt x="393948" y="1397599"/>
                    <a:pt x="297231" y="1300882"/>
                    <a:pt x="177924" y="1300882"/>
                  </a:cubicBezTo>
                  <a:cubicBezTo>
                    <a:pt x="101981" y="1300882"/>
                    <a:pt x="35192" y="1340069"/>
                    <a:pt x="0" y="1401489"/>
                  </a:cubicBezTo>
                  <a:lnTo>
                    <a:pt x="0" y="524421"/>
                  </a:lnTo>
                  <a:cubicBezTo>
                    <a:pt x="0" y="460979"/>
                    <a:pt x="51429" y="409550"/>
                    <a:pt x="114871" y="409550"/>
                  </a:cubicBezTo>
                  <a:lnTo>
                    <a:pt x="1023848" y="409550"/>
                  </a:lnTo>
                  <a:cubicBezTo>
                    <a:pt x="950367" y="376305"/>
                    <a:pt x="900100" y="302035"/>
                    <a:pt x="900100" y="216024"/>
                  </a:cubicBezTo>
                  <a:cubicBezTo>
                    <a:pt x="900100" y="96717"/>
                    <a:pt x="996817" y="0"/>
                    <a:pt x="1116124" y="0"/>
                  </a:cubicBezTo>
                  <a:close/>
                </a:path>
              </a:pathLst>
            </a:custGeom>
            <a:solidFill>
              <a:schemeClr val="accent4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48557EEC-7E8A-499C-8ACF-D3701AD88713}"/>
              </a:ext>
            </a:extLst>
          </p:cNvPr>
          <p:cNvSpPr txBox="1"/>
          <p:nvPr/>
        </p:nvSpPr>
        <p:spPr>
          <a:xfrm>
            <a:off x="5447928" y="2636376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Calibri" pitchFamily="34" charset="0"/>
              </a:rPr>
              <a:t>Your Text Here</a:t>
            </a:r>
            <a:endParaRPr lang="ko-KR" altLang="en-US" sz="14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391D361-B867-4C2D-9AC2-DAB27EB8CE90}"/>
              </a:ext>
            </a:extLst>
          </p:cNvPr>
          <p:cNvSpPr txBox="1"/>
          <p:nvPr/>
        </p:nvSpPr>
        <p:spPr>
          <a:xfrm>
            <a:off x="4319242" y="3719021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Calibri" pitchFamily="34" charset="0"/>
              </a:rPr>
              <a:t>Your Text Here</a:t>
            </a:r>
            <a:endParaRPr lang="ko-KR" altLang="en-US" sz="14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0F536C8-A65F-4B82-A611-9F302BF699B7}"/>
              </a:ext>
            </a:extLst>
          </p:cNvPr>
          <p:cNvSpPr txBox="1"/>
          <p:nvPr/>
        </p:nvSpPr>
        <p:spPr>
          <a:xfrm>
            <a:off x="6566685" y="3719021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Calibri" pitchFamily="34" charset="0"/>
              </a:rPr>
              <a:t>Your Text Here</a:t>
            </a:r>
            <a:endParaRPr lang="ko-KR" altLang="en-US" sz="14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17B879D-0ECC-429F-9C3C-F86DEB2813CA}"/>
              </a:ext>
            </a:extLst>
          </p:cNvPr>
          <p:cNvSpPr txBox="1"/>
          <p:nvPr/>
        </p:nvSpPr>
        <p:spPr>
          <a:xfrm>
            <a:off x="5447928" y="4839115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Calibri" pitchFamily="34" charset="0"/>
              </a:rPr>
              <a:t>Your Text Here</a:t>
            </a:r>
            <a:endParaRPr lang="ko-KR" altLang="en-US" sz="1400" b="1" dirty="0">
              <a:solidFill>
                <a:schemeClr val="bg1"/>
              </a:solidFill>
              <a:cs typeface="Calibri" pitchFamily="34" charset="0"/>
            </a:endParaRPr>
          </a:p>
        </p:txBody>
      </p:sp>
      <p:grpSp>
        <p:nvGrpSpPr>
          <p:cNvPr id="55" name="그룹 54">
            <a:extLst>
              <a:ext uri="{FF2B5EF4-FFF2-40B4-BE49-F238E27FC236}">
                <a16:creationId xmlns:a16="http://schemas.microsoft.com/office/drawing/2014/main" id="{21766BD4-F4DD-4759-B043-8AF37238FFF1}"/>
              </a:ext>
            </a:extLst>
          </p:cNvPr>
          <p:cNvGrpSpPr/>
          <p:nvPr/>
        </p:nvGrpSpPr>
        <p:grpSpPr>
          <a:xfrm>
            <a:off x="8105776" y="2013826"/>
            <a:ext cx="3217222" cy="897285"/>
            <a:chOff x="7483202" y="1970281"/>
            <a:chExt cx="2880320" cy="897285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C2FB1752-8F7A-43D2-86B4-A239347626DE}"/>
                </a:ext>
              </a:extLst>
            </p:cNvPr>
            <p:cNvSpPr txBox="1"/>
            <p:nvPr/>
          </p:nvSpPr>
          <p:spPr>
            <a:xfrm>
              <a:off x="7483202" y="1970281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07715838-079E-48BC-AFBB-5AD5ABA772CF}"/>
                </a:ext>
              </a:extLst>
            </p:cNvPr>
            <p:cNvSpPr txBox="1"/>
            <p:nvPr/>
          </p:nvSpPr>
          <p:spPr>
            <a:xfrm>
              <a:off x="7483202" y="2221235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58" name="그룹 57">
            <a:extLst>
              <a:ext uri="{FF2B5EF4-FFF2-40B4-BE49-F238E27FC236}">
                <a16:creationId xmlns:a16="http://schemas.microsoft.com/office/drawing/2014/main" id="{26C390B4-9B65-4F3C-9E8D-1389EC917FF6}"/>
              </a:ext>
            </a:extLst>
          </p:cNvPr>
          <p:cNvGrpSpPr/>
          <p:nvPr/>
        </p:nvGrpSpPr>
        <p:grpSpPr>
          <a:xfrm>
            <a:off x="8105776" y="5249169"/>
            <a:ext cx="3217222" cy="897285"/>
            <a:chOff x="7959859" y="5205624"/>
            <a:chExt cx="2880320" cy="897285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CBFA147C-2E15-4EF4-B03D-A91809A1D83D}"/>
                </a:ext>
              </a:extLst>
            </p:cNvPr>
            <p:cNvSpPr txBox="1"/>
            <p:nvPr/>
          </p:nvSpPr>
          <p:spPr>
            <a:xfrm>
              <a:off x="7959859" y="5205624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6D90F0CD-5108-4DF6-9F95-0018B9014BD1}"/>
                </a:ext>
              </a:extLst>
            </p:cNvPr>
            <p:cNvSpPr txBox="1"/>
            <p:nvPr/>
          </p:nvSpPr>
          <p:spPr>
            <a:xfrm>
              <a:off x="7959859" y="5456578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cxnSp>
        <p:nvCxnSpPr>
          <p:cNvPr id="61" name="Elbow Connector 56">
            <a:extLst>
              <a:ext uri="{FF2B5EF4-FFF2-40B4-BE49-F238E27FC236}">
                <a16:creationId xmlns:a16="http://schemas.microsoft.com/office/drawing/2014/main" id="{B06D1377-C5CA-454C-ADFF-252725419B4D}"/>
              </a:ext>
            </a:extLst>
          </p:cNvPr>
          <p:cNvCxnSpPr/>
          <p:nvPr/>
        </p:nvCxnSpPr>
        <p:spPr>
          <a:xfrm rot="16200000" flipH="1">
            <a:off x="7314308" y="4848561"/>
            <a:ext cx="737049" cy="371940"/>
          </a:xfrm>
          <a:prstGeom prst="bentConnector3">
            <a:avLst>
              <a:gd name="adj1" fmla="val 100400"/>
            </a:avLst>
          </a:prstGeom>
          <a:ln w="15875">
            <a:solidFill>
              <a:schemeClr val="accent4"/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그룹 61">
            <a:extLst>
              <a:ext uri="{FF2B5EF4-FFF2-40B4-BE49-F238E27FC236}">
                <a16:creationId xmlns:a16="http://schemas.microsoft.com/office/drawing/2014/main" id="{ED845A72-909F-4FEE-AD04-08334352C76B}"/>
              </a:ext>
            </a:extLst>
          </p:cNvPr>
          <p:cNvGrpSpPr/>
          <p:nvPr/>
        </p:nvGrpSpPr>
        <p:grpSpPr>
          <a:xfrm>
            <a:off x="846306" y="1859598"/>
            <a:ext cx="3223973" cy="897285"/>
            <a:chOff x="1919536" y="1816053"/>
            <a:chExt cx="2880320" cy="897285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5DA76BEC-B147-409B-B331-074F4CB2A2EC}"/>
                </a:ext>
              </a:extLst>
            </p:cNvPr>
            <p:cNvSpPr txBox="1"/>
            <p:nvPr/>
          </p:nvSpPr>
          <p:spPr>
            <a:xfrm>
              <a:off x="1919536" y="1816053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81A22806-688F-4899-BB71-9ED4DB758956}"/>
                </a:ext>
              </a:extLst>
            </p:cNvPr>
            <p:cNvSpPr txBox="1"/>
            <p:nvPr/>
          </p:nvSpPr>
          <p:spPr>
            <a:xfrm>
              <a:off x="1919536" y="2067007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cxnSp>
        <p:nvCxnSpPr>
          <p:cNvPr id="65" name="Elbow Connector 59">
            <a:extLst>
              <a:ext uri="{FF2B5EF4-FFF2-40B4-BE49-F238E27FC236}">
                <a16:creationId xmlns:a16="http://schemas.microsoft.com/office/drawing/2014/main" id="{1275BE36-FEE8-4119-BAAC-6DD2604E7D57}"/>
              </a:ext>
            </a:extLst>
          </p:cNvPr>
          <p:cNvCxnSpPr>
            <a:cxnSpLocks/>
          </p:cNvCxnSpPr>
          <p:nvPr/>
        </p:nvCxnSpPr>
        <p:spPr>
          <a:xfrm rot="16200000" flipH="1">
            <a:off x="3769304" y="2386808"/>
            <a:ext cx="1332575" cy="586607"/>
          </a:xfrm>
          <a:prstGeom prst="bentConnector3">
            <a:avLst>
              <a:gd name="adj1" fmla="val 361"/>
            </a:avLst>
          </a:prstGeom>
          <a:ln w="15875">
            <a:solidFill>
              <a:schemeClr val="accent2"/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0">
            <a:extLst>
              <a:ext uri="{FF2B5EF4-FFF2-40B4-BE49-F238E27FC236}">
                <a16:creationId xmlns:a16="http://schemas.microsoft.com/office/drawing/2014/main" id="{510DE0B3-EBB9-4F67-92D8-E04287AD9D4E}"/>
              </a:ext>
            </a:extLst>
          </p:cNvPr>
          <p:cNvCxnSpPr>
            <a:cxnSpLocks/>
          </p:cNvCxnSpPr>
          <p:nvPr/>
        </p:nvCxnSpPr>
        <p:spPr>
          <a:xfrm rot="10800000">
            <a:off x="4092847" y="5053132"/>
            <a:ext cx="1355081" cy="349924"/>
          </a:xfrm>
          <a:prstGeom prst="bentConnector3">
            <a:avLst>
              <a:gd name="adj1" fmla="val 50000"/>
            </a:avLst>
          </a:prstGeom>
          <a:ln w="15875">
            <a:solidFill>
              <a:schemeClr val="accent3"/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그룹 66">
            <a:extLst>
              <a:ext uri="{FF2B5EF4-FFF2-40B4-BE49-F238E27FC236}">
                <a16:creationId xmlns:a16="http://schemas.microsoft.com/office/drawing/2014/main" id="{28D65E97-6A01-4A7D-9F6E-C0E646782E4B}"/>
              </a:ext>
            </a:extLst>
          </p:cNvPr>
          <p:cNvGrpSpPr/>
          <p:nvPr/>
        </p:nvGrpSpPr>
        <p:grpSpPr>
          <a:xfrm>
            <a:off x="846306" y="4914632"/>
            <a:ext cx="3223973" cy="897285"/>
            <a:chOff x="1991543" y="4871087"/>
            <a:chExt cx="2880320" cy="897285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7DE7DA95-0026-44D3-A496-5384276CFD2B}"/>
                </a:ext>
              </a:extLst>
            </p:cNvPr>
            <p:cNvSpPr txBox="1"/>
            <p:nvPr/>
          </p:nvSpPr>
          <p:spPr>
            <a:xfrm>
              <a:off x="1991543" y="4871087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9ABF04AA-4EB9-4746-A1BC-8211C7CA1FE3}"/>
                </a:ext>
              </a:extLst>
            </p:cNvPr>
            <p:cNvSpPr txBox="1"/>
            <p:nvPr/>
          </p:nvSpPr>
          <p:spPr>
            <a:xfrm>
              <a:off x="1991543" y="5122041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cxnSp>
        <p:nvCxnSpPr>
          <p:cNvPr id="70" name="Elbow Connector 60">
            <a:extLst>
              <a:ext uri="{FF2B5EF4-FFF2-40B4-BE49-F238E27FC236}">
                <a16:creationId xmlns:a16="http://schemas.microsoft.com/office/drawing/2014/main" id="{8F9730C6-7141-44DA-A5AD-20885BA23E9F}"/>
              </a:ext>
            </a:extLst>
          </p:cNvPr>
          <p:cNvCxnSpPr>
            <a:cxnSpLocks/>
          </p:cNvCxnSpPr>
          <p:nvPr/>
        </p:nvCxnSpPr>
        <p:spPr>
          <a:xfrm rot="10800000" flipH="1">
            <a:off x="6709700" y="2160593"/>
            <a:ext cx="1355081" cy="349924"/>
          </a:xfrm>
          <a:prstGeom prst="bentConnector3">
            <a:avLst>
              <a:gd name="adj1" fmla="val 50000"/>
            </a:avLst>
          </a:prstGeom>
          <a:ln w="15875">
            <a:solidFill>
              <a:schemeClr val="accent1"/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96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2018-04-02T02:33:24Z</dcterms:modified>
</cp:coreProperties>
</file>