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46" name="Group 40">
            <a:extLst>
              <a:ext uri="{FF2B5EF4-FFF2-40B4-BE49-F238E27FC236}">
                <a16:creationId xmlns:a16="http://schemas.microsoft.com/office/drawing/2014/main" id="{6E7C01D7-D7C0-449F-A928-5BBD9ED83BE1}"/>
              </a:ext>
            </a:extLst>
          </p:cNvPr>
          <p:cNvGrpSpPr/>
          <p:nvPr/>
        </p:nvGrpSpPr>
        <p:grpSpPr>
          <a:xfrm rot="5400000">
            <a:off x="3243406" y="-367602"/>
            <a:ext cx="497609" cy="5175712"/>
            <a:chOff x="2627784" y="1655809"/>
            <a:chExt cx="360040" cy="4046437"/>
          </a:xfrm>
          <a:solidFill>
            <a:schemeClr val="bg1">
              <a:lumMod val="75000"/>
            </a:schemeClr>
          </a:solidFill>
        </p:grpSpPr>
        <p:sp>
          <p:nvSpPr>
            <p:cNvPr id="447" name="Oval 21">
              <a:extLst>
                <a:ext uri="{FF2B5EF4-FFF2-40B4-BE49-F238E27FC236}">
                  <a16:creationId xmlns:a16="http://schemas.microsoft.com/office/drawing/2014/main" id="{36D23CE2-3116-4764-996F-EC8F727B1718}"/>
                </a:ext>
              </a:extLst>
            </p:cNvPr>
            <p:cNvSpPr/>
            <p:nvPr/>
          </p:nvSpPr>
          <p:spPr>
            <a:xfrm rot="10800000">
              <a:off x="2627784" y="5190075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48" name="Oval 21">
              <a:extLst>
                <a:ext uri="{FF2B5EF4-FFF2-40B4-BE49-F238E27FC236}">
                  <a16:creationId xmlns:a16="http://schemas.microsoft.com/office/drawing/2014/main" id="{6F5DAB02-655E-41D7-964B-87A902060085}"/>
                </a:ext>
              </a:extLst>
            </p:cNvPr>
            <p:cNvSpPr/>
            <p:nvPr/>
          </p:nvSpPr>
          <p:spPr>
            <a:xfrm rot="10800000">
              <a:off x="2627784" y="479616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49" name="Oval 21">
              <a:extLst>
                <a:ext uri="{FF2B5EF4-FFF2-40B4-BE49-F238E27FC236}">
                  <a16:creationId xmlns:a16="http://schemas.microsoft.com/office/drawing/2014/main" id="{CDFAE638-7935-4BA0-A10B-CDF4AB250244}"/>
                </a:ext>
              </a:extLst>
            </p:cNvPr>
            <p:cNvSpPr/>
            <p:nvPr/>
          </p:nvSpPr>
          <p:spPr>
            <a:xfrm rot="10800000">
              <a:off x="2627784" y="440362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50" name="Oval 21">
              <a:extLst>
                <a:ext uri="{FF2B5EF4-FFF2-40B4-BE49-F238E27FC236}">
                  <a16:creationId xmlns:a16="http://schemas.microsoft.com/office/drawing/2014/main" id="{86504DB1-2E46-4E24-8D84-FC526585AA80}"/>
                </a:ext>
              </a:extLst>
            </p:cNvPr>
            <p:cNvSpPr/>
            <p:nvPr/>
          </p:nvSpPr>
          <p:spPr>
            <a:xfrm rot="10800000">
              <a:off x="2627784" y="401107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51" name="Oval 21">
              <a:extLst>
                <a:ext uri="{FF2B5EF4-FFF2-40B4-BE49-F238E27FC236}">
                  <a16:creationId xmlns:a16="http://schemas.microsoft.com/office/drawing/2014/main" id="{D763049A-63CB-4E84-9BE3-F9B076F3223F}"/>
                </a:ext>
              </a:extLst>
            </p:cNvPr>
            <p:cNvSpPr/>
            <p:nvPr/>
          </p:nvSpPr>
          <p:spPr>
            <a:xfrm rot="10800000">
              <a:off x="2627784" y="361853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52" name="Oval 21">
              <a:extLst>
                <a:ext uri="{FF2B5EF4-FFF2-40B4-BE49-F238E27FC236}">
                  <a16:creationId xmlns:a16="http://schemas.microsoft.com/office/drawing/2014/main" id="{E42DF60B-8279-4B68-9C38-26E8FDE4DBDB}"/>
                </a:ext>
              </a:extLst>
            </p:cNvPr>
            <p:cNvSpPr/>
            <p:nvPr/>
          </p:nvSpPr>
          <p:spPr>
            <a:xfrm rot="10800000">
              <a:off x="2627784" y="322598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53" name="Oval 21">
              <a:extLst>
                <a:ext uri="{FF2B5EF4-FFF2-40B4-BE49-F238E27FC236}">
                  <a16:creationId xmlns:a16="http://schemas.microsoft.com/office/drawing/2014/main" id="{CFC71BD1-7DD4-4352-B003-CF9CFC77C20C}"/>
                </a:ext>
              </a:extLst>
            </p:cNvPr>
            <p:cNvSpPr/>
            <p:nvPr/>
          </p:nvSpPr>
          <p:spPr>
            <a:xfrm rot="10800000">
              <a:off x="2627784" y="283344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54" name="Oval 21">
              <a:extLst>
                <a:ext uri="{FF2B5EF4-FFF2-40B4-BE49-F238E27FC236}">
                  <a16:creationId xmlns:a16="http://schemas.microsoft.com/office/drawing/2014/main" id="{46A2555E-23DF-42C0-AA43-044923867F5A}"/>
                </a:ext>
              </a:extLst>
            </p:cNvPr>
            <p:cNvSpPr/>
            <p:nvPr/>
          </p:nvSpPr>
          <p:spPr>
            <a:xfrm rot="10800000">
              <a:off x="2627784" y="244089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55" name="Oval 21">
              <a:extLst>
                <a:ext uri="{FF2B5EF4-FFF2-40B4-BE49-F238E27FC236}">
                  <a16:creationId xmlns:a16="http://schemas.microsoft.com/office/drawing/2014/main" id="{A48AEC6E-3BF5-4048-8FDE-54608F3C18DC}"/>
                </a:ext>
              </a:extLst>
            </p:cNvPr>
            <p:cNvSpPr/>
            <p:nvPr/>
          </p:nvSpPr>
          <p:spPr>
            <a:xfrm rot="10800000">
              <a:off x="2627784" y="204835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56" name="Oval 21">
              <a:extLst>
                <a:ext uri="{FF2B5EF4-FFF2-40B4-BE49-F238E27FC236}">
                  <a16:creationId xmlns:a16="http://schemas.microsoft.com/office/drawing/2014/main" id="{B81B3EA5-B636-4848-BACC-C1AC3B3A04F4}"/>
                </a:ext>
              </a:extLst>
            </p:cNvPr>
            <p:cNvSpPr/>
            <p:nvPr/>
          </p:nvSpPr>
          <p:spPr>
            <a:xfrm rot="10800000">
              <a:off x="2627784" y="165580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457" name="TextBox 456">
            <a:extLst>
              <a:ext uri="{FF2B5EF4-FFF2-40B4-BE49-F238E27FC236}">
                <a16:creationId xmlns:a16="http://schemas.microsoft.com/office/drawing/2014/main" id="{3AC39020-48AE-4215-AD95-6294F158EEF5}"/>
              </a:ext>
            </a:extLst>
          </p:cNvPr>
          <p:cNvSpPr txBox="1"/>
          <p:nvPr/>
        </p:nvSpPr>
        <p:spPr>
          <a:xfrm>
            <a:off x="904354" y="2529757"/>
            <a:ext cx="20102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58" name="TextBox 457">
            <a:extLst>
              <a:ext uri="{FF2B5EF4-FFF2-40B4-BE49-F238E27FC236}">
                <a16:creationId xmlns:a16="http://schemas.microsoft.com/office/drawing/2014/main" id="{D3AA9921-51E9-40EC-8940-5E2F1878D104}"/>
              </a:ext>
            </a:extLst>
          </p:cNvPr>
          <p:cNvSpPr txBox="1"/>
          <p:nvPr/>
        </p:nvSpPr>
        <p:spPr>
          <a:xfrm>
            <a:off x="5297838" y="2468201"/>
            <a:ext cx="72657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40%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59" name="Group 29">
            <a:extLst>
              <a:ext uri="{FF2B5EF4-FFF2-40B4-BE49-F238E27FC236}">
                <a16:creationId xmlns:a16="http://schemas.microsoft.com/office/drawing/2014/main" id="{981AC382-ED0F-49D8-AB6C-E62A1E113E83}"/>
              </a:ext>
            </a:extLst>
          </p:cNvPr>
          <p:cNvGrpSpPr/>
          <p:nvPr/>
        </p:nvGrpSpPr>
        <p:grpSpPr>
          <a:xfrm rot="5400000">
            <a:off x="3243406" y="731352"/>
            <a:ext cx="497609" cy="5175712"/>
            <a:chOff x="2627784" y="1655809"/>
            <a:chExt cx="360040" cy="4046437"/>
          </a:xfrm>
          <a:solidFill>
            <a:schemeClr val="accent1"/>
          </a:solidFill>
        </p:grpSpPr>
        <p:sp>
          <p:nvSpPr>
            <p:cNvPr id="460" name="Oval 21">
              <a:extLst>
                <a:ext uri="{FF2B5EF4-FFF2-40B4-BE49-F238E27FC236}">
                  <a16:creationId xmlns:a16="http://schemas.microsoft.com/office/drawing/2014/main" id="{9F903660-F5AA-49D8-8980-C921FF1C058C}"/>
                </a:ext>
              </a:extLst>
            </p:cNvPr>
            <p:cNvSpPr/>
            <p:nvPr/>
          </p:nvSpPr>
          <p:spPr>
            <a:xfrm rot="10800000">
              <a:off x="2627784" y="5190075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61" name="Oval 21">
              <a:extLst>
                <a:ext uri="{FF2B5EF4-FFF2-40B4-BE49-F238E27FC236}">
                  <a16:creationId xmlns:a16="http://schemas.microsoft.com/office/drawing/2014/main" id="{382CFD59-3BD7-4E1E-A822-A1C3259903C6}"/>
                </a:ext>
              </a:extLst>
            </p:cNvPr>
            <p:cNvSpPr/>
            <p:nvPr/>
          </p:nvSpPr>
          <p:spPr>
            <a:xfrm rot="10800000">
              <a:off x="2627784" y="479616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62" name="Oval 21">
              <a:extLst>
                <a:ext uri="{FF2B5EF4-FFF2-40B4-BE49-F238E27FC236}">
                  <a16:creationId xmlns:a16="http://schemas.microsoft.com/office/drawing/2014/main" id="{632F653B-2EBB-479C-B21E-52B139E05AB7}"/>
                </a:ext>
              </a:extLst>
            </p:cNvPr>
            <p:cNvSpPr/>
            <p:nvPr/>
          </p:nvSpPr>
          <p:spPr>
            <a:xfrm rot="10800000">
              <a:off x="2627784" y="440362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63" name="Oval 21">
              <a:extLst>
                <a:ext uri="{FF2B5EF4-FFF2-40B4-BE49-F238E27FC236}">
                  <a16:creationId xmlns:a16="http://schemas.microsoft.com/office/drawing/2014/main" id="{EC82DE57-6B0C-4444-8BDE-F226AC203F16}"/>
                </a:ext>
              </a:extLst>
            </p:cNvPr>
            <p:cNvSpPr/>
            <p:nvPr/>
          </p:nvSpPr>
          <p:spPr>
            <a:xfrm rot="10800000">
              <a:off x="2627784" y="401107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64" name="Oval 21">
              <a:extLst>
                <a:ext uri="{FF2B5EF4-FFF2-40B4-BE49-F238E27FC236}">
                  <a16:creationId xmlns:a16="http://schemas.microsoft.com/office/drawing/2014/main" id="{F168F66A-61B6-41F8-AB12-A5B75C557A99}"/>
                </a:ext>
              </a:extLst>
            </p:cNvPr>
            <p:cNvSpPr/>
            <p:nvPr/>
          </p:nvSpPr>
          <p:spPr>
            <a:xfrm rot="10800000">
              <a:off x="2627784" y="361853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65" name="Oval 21">
              <a:extLst>
                <a:ext uri="{FF2B5EF4-FFF2-40B4-BE49-F238E27FC236}">
                  <a16:creationId xmlns:a16="http://schemas.microsoft.com/office/drawing/2014/main" id="{88EFC379-8D77-4144-847D-4D96EF9417B6}"/>
                </a:ext>
              </a:extLst>
            </p:cNvPr>
            <p:cNvSpPr/>
            <p:nvPr/>
          </p:nvSpPr>
          <p:spPr>
            <a:xfrm rot="10800000">
              <a:off x="2627784" y="322598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66" name="Oval 21">
              <a:extLst>
                <a:ext uri="{FF2B5EF4-FFF2-40B4-BE49-F238E27FC236}">
                  <a16:creationId xmlns:a16="http://schemas.microsoft.com/office/drawing/2014/main" id="{129E0A82-C575-4C68-8F17-902646A555C5}"/>
                </a:ext>
              </a:extLst>
            </p:cNvPr>
            <p:cNvSpPr/>
            <p:nvPr/>
          </p:nvSpPr>
          <p:spPr>
            <a:xfrm rot="10800000">
              <a:off x="2627784" y="283344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67" name="Oval 21">
              <a:extLst>
                <a:ext uri="{FF2B5EF4-FFF2-40B4-BE49-F238E27FC236}">
                  <a16:creationId xmlns:a16="http://schemas.microsoft.com/office/drawing/2014/main" id="{15AD41C4-F651-42E2-BC85-1C6FEFBBE295}"/>
                </a:ext>
              </a:extLst>
            </p:cNvPr>
            <p:cNvSpPr/>
            <p:nvPr/>
          </p:nvSpPr>
          <p:spPr>
            <a:xfrm rot="10800000">
              <a:off x="2627784" y="244089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68" name="Oval 21">
              <a:extLst>
                <a:ext uri="{FF2B5EF4-FFF2-40B4-BE49-F238E27FC236}">
                  <a16:creationId xmlns:a16="http://schemas.microsoft.com/office/drawing/2014/main" id="{22A2913B-BF04-46DA-8AB6-9BE4562BA04B}"/>
                </a:ext>
              </a:extLst>
            </p:cNvPr>
            <p:cNvSpPr/>
            <p:nvPr/>
          </p:nvSpPr>
          <p:spPr>
            <a:xfrm rot="10800000">
              <a:off x="2627784" y="204835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69" name="Oval 21">
              <a:extLst>
                <a:ext uri="{FF2B5EF4-FFF2-40B4-BE49-F238E27FC236}">
                  <a16:creationId xmlns:a16="http://schemas.microsoft.com/office/drawing/2014/main" id="{D9EB5764-4D9D-4FAD-86B5-3EF965D64304}"/>
                </a:ext>
              </a:extLst>
            </p:cNvPr>
            <p:cNvSpPr/>
            <p:nvPr/>
          </p:nvSpPr>
          <p:spPr>
            <a:xfrm rot="10800000">
              <a:off x="2627784" y="165580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470" name="TextBox 469">
            <a:extLst>
              <a:ext uri="{FF2B5EF4-FFF2-40B4-BE49-F238E27FC236}">
                <a16:creationId xmlns:a16="http://schemas.microsoft.com/office/drawing/2014/main" id="{8EEFD401-5A33-4A1C-900B-9CFE175875EE}"/>
              </a:ext>
            </a:extLst>
          </p:cNvPr>
          <p:cNvSpPr txBox="1"/>
          <p:nvPr/>
        </p:nvSpPr>
        <p:spPr>
          <a:xfrm>
            <a:off x="904354" y="3632996"/>
            <a:ext cx="20102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71" name="TextBox 470">
            <a:extLst>
              <a:ext uri="{FF2B5EF4-FFF2-40B4-BE49-F238E27FC236}">
                <a16:creationId xmlns:a16="http://schemas.microsoft.com/office/drawing/2014/main" id="{F43375AF-97AE-46F9-BD57-73FD3C88D468}"/>
              </a:ext>
            </a:extLst>
          </p:cNvPr>
          <p:cNvSpPr txBox="1"/>
          <p:nvPr/>
        </p:nvSpPr>
        <p:spPr>
          <a:xfrm>
            <a:off x="5297838" y="3571440"/>
            <a:ext cx="72657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70%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72" name="Group 18">
            <a:extLst>
              <a:ext uri="{FF2B5EF4-FFF2-40B4-BE49-F238E27FC236}">
                <a16:creationId xmlns:a16="http://schemas.microsoft.com/office/drawing/2014/main" id="{1A94BAFC-C7C0-442D-B144-D09AA5C2D8DD}"/>
              </a:ext>
            </a:extLst>
          </p:cNvPr>
          <p:cNvGrpSpPr/>
          <p:nvPr/>
        </p:nvGrpSpPr>
        <p:grpSpPr>
          <a:xfrm rot="5400000">
            <a:off x="3243406" y="1830306"/>
            <a:ext cx="497609" cy="5175712"/>
            <a:chOff x="2627784" y="1655809"/>
            <a:chExt cx="360040" cy="4046437"/>
          </a:xfrm>
          <a:solidFill>
            <a:schemeClr val="accent4"/>
          </a:solidFill>
        </p:grpSpPr>
        <p:sp>
          <p:nvSpPr>
            <p:cNvPr id="473" name="Oval 21">
              <a:extLst>
                <a:ext uri="{FF2B5EF4-FFF2-40B4-BE49-F238E27FC236}">
                  <a16:creationId xmlns:a16="http://schemas.microsoft.com/office/drawing/2014/main" id="{462067E5-6140-4C16-A2E6-6D390C288FEE}"/>
                </a:ext>
              </a:extLst>
            </p:cNvPr>
            <p:cNvSpPr/>
            <p:nvPr/>
          </p:nvSpPr>
          <p:spPr>
            <a:xfrm rot="10800000">
              <a:off x="2627784" y="5190075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74" name="Oval 21">
              <a:extLst>
                <a:ext uri="{FF2B5EF4-FFF2-40B4-BE49-F238E27FC236}">
                  <a16:creationId xmlns:a16="http://schemas.microsoft.com/office/drawing/2014/main" id="{4C917185-4A2C-4FE8-A8D8-2DFE288CB09E}"/>
                </a:ext>
              </a:extLst>
            </p:cNvPr>
            <p:cNvSpPr/>
            <p:nvPr/>
          </p:nvSpPr>
          <p:spPr>
            <a:xfrm rot="10800000">
              <a:off x="2627784" y="479616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75" name="Oval 21">
              <a:extLst>
                <a:ext uri="{FF2B5EF4-FFF2-40B4-BE49-F238E27FC236}">
                  <a16:creationId xmlns:a16="http://schemas.microsoft.com/office/drawing/2014/main" id="{E528D895-D5D1-48F3-843D-25586BC0E1B4}"/>
                </a:ext>
              </a:extLst>
            </p:cNvPr>
            <p:cNvSpPr/>
            <p:nvPr/>
          </p:nvSpPr>
          <p:spPr>
            <a:xfrm rot="10800000">
              <a:off x="2627784" y="440362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76" name="Oval 21">
              <a:extLst>
                <a:ext uri="{FF2B5EF4-FFF2-40B4-BE49-F238E27FC236}">
                  <a16:creationId xmlns:a16="http://schemas.microsoft.com/office/drawing/2014/main" id="{6DC09954-EB17-4862-9316-FD3BD5BF0B11}"/>
                </a:ext>
              </a:extLst>
            </p:cNvPr>
            <p:cNvSpPr/>
            <p:nvPr/>
          </p:nvSpPr>
          <p:spPr>
            <a:xfrm rot="10800000">
              <a:off x="2627784" y="401107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77" name="Oval 21">
              <a:extLst>
                <a:ext uri="{FF2B5EF4-FFF2-40B4-BE49-F238E27FC236}">
                  <a16:creationId xmlns:a16="http://schemas.microsoft.com/office/drawing/2014/main" id="{1FF22417-5CA8-49CC-BF60-282D9FF86D5C}"/>
                </a:ext>
              </a:extLst>
            </p:cNvPr>
            <p:cNvSpPr/>
            <p:nvPr/>
          </p:nvSpPr>
          <p:spPr>
            <a:xfrm rot="10800000">
              <a:off x="2627784" y="361853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78" name="Oval 21">
              <a:extLst>
                <a:ext uri="{FF2B5EF4-FFF2-40B4-BE49-F238E27FC236}">
                  <a16:creationId xmlns:a16="http://schemas.microsoft.com/office/drawing/2014/main" id="{BD4F104D-2808-47D3-9512-4D414CA3D796}"/>
                </a:ext>
              </a:extLst>
            </p:cNvPr>
            <p:cNvSpPr/>
            <p:nvPr/>
          </p:nvSpPr>
          <p:spPr>
            <a:xfrm rot="10800000">
              <a:off x="2627784" y="322598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79" name="Oval 21">
              <a:extLst>
                <a:ext uri="{FF2B5EF4-FFF2-40B4-BE49-F238E27FC236}">
                  <a16:creationId xmlns:a16="http://schemas.microsoft.com/office/drawing/2014/main" id="{50C1DD7C-C9E3-4A3C-884A-BFD3F58DBCB7}"/>
                </a:ext>
              </a:extLst>
            </p:cNvPr>
            <p:cNvSpPr/>
            <p:nvPr/>
          </p:nvSpPr>
          <p:spPr>
            <a:xfrm rot="10800000">
              <a:off x="2627784" y="283344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80" name="Oval 21">
              <a:extLst>
                <a:ext uri="{FF2B5EF4-FFF2-40B4-BE49-F238E27FC236}">
                  <a16:creationId xmlns:a16="http://schemas.microsoft.com/office/drawing/2014/main" id="{26AC302F-6D1E-4576-BCDD-E60BCF1D40D8}"/>
                </a:ext>
              </a:extLst>
            </p:cNvPr>
            <p:cNvSpPr/>
            <p:nvPr/>
          </p:nvSpPr>
          <p:spPr>
            <a:xfrm rot="10800000">
              <a:off x="2627784" y="244089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81" name="Oval 21">
              <a:extLst>
                <a:ext uri="{FF2B5EF4-FFF2-40B4-BE49-F238E27FC236}">
                  <a16:creationId xmlns:a16="http://schemas.microsoft.com/office/drawing/2014/main" id="{A0701C3E-ABD4-48BF-9ED0-04D2F2D32669}"/>
                </a:ext>
              </a:extLst>
            </p:cNvPr>
            <p:cNvSpPr/>
            <p:nvPr/>
          </p:nvSpPr>
          <p:spPr>
            <a:xfrm rot="10800000">
              <a:off x="2627784" y="204835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82" name="Oval 21">
              <a:extLst>
                <a:ext uri="{FF2B5EF4-FFF2-40B4-BE49-F238E27FC236}">
                  <a16:creationId xmlns:a16="http://schemas.microsoft.com/office/drawing/2014/main" id="{ED76AFE1-CD66-47C9-9F04-9A1599C39683}"/>
                </a:ext>
              </a:extLst>
            </p:cNvPr>
            <p:cNvSpPr/>
            <p:nvPr/>
          </p:nvSpPr>
          <p:spPr>
            <a:xfrm rot="10800000">
              <a:off x="2627784" y="165580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483" name="TextBox 482">
            <a:extLst>
              <a:ext uri="{FF2B5EF4-FFF2-40B4-BE49-F238E27FC236}">
                <a16:creationId xmlns:a16="http://schemas.microsoft.com/office/drawing/2014/main" id="{77701622-4645-4C84-AEDA-E31454D29D8C}"/>
              </a:ext>
            </a:extLst>
          </p:cNvPr>
          <p:cNvSpPr txBox="1"/>
          <p:nvPr/>
        </p:nvSpPr>
        <p:spPr>
          <a:xfrm>
            <a:off x="904354" y="4736235"/>
            <a:ext cx="20102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84" name="TextBox 483">
            <a:extLst>
              <a:ext uri="{FF2B5EF4-FFF2-40B4-BE49-F238E27FC236}">
                <a16:creationId xmlns:a16="http://schemas.microsoft.com/office/drawing/2014/main" id="{B0DE5CDE-7686-486A-BF0E-88213DCC33C7}"/>
              </a:ext>
            </a:extLst>
          </p:cNvPr>
          <p:cNvSpPr txBox="1"/>
          <p:nvPr/>
        </p:nvSpPr>
        <p:spPr>
          <a:xfrm>
            <a:off x="5297838" y="4674679"/>
            <a:ext cx="72657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90%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85" name="Group 7">
            <a:extLst>
              <a:ext uri="{FF2B5EF4-FFF2-40B4-BE49-F238E27FC236}">
                <a16:creationId xmlns:a16="http://schemas.microsoft.com/office/drawing/2014/main" id="{01D3A125-0AAC-4DF8-921B-1393CE020BB3}"/>
              </a:ext>
            </a:extLst>
          </p:cNvPr>
          <p:cNvGrpSpPr/>
          <p:nvPr/>
        </p:nvGrpSpPr>
        <p:grpSpPr>
          <a:xfrm rot="5400000">
            <a:off x="3243406" y="2929081"/>
            <a:ext cx="497609" cy="5175712"/>
            <a:chOff x="2627784" y="1655809"/>
            <a:chExt cx="360040" cy="4046437"/>
          </a:xfrm>
          <a:solidFill>
            <a:schemeClr val="accent3"/>
          </a:solidFill>
        </p:grpSpPr>
        <p:sp>
          <p:nvSpPr>
            <p:cNvPr id="486" name="Oval 21">
              <a:extLst>
                <a:ext uri="{FF2B5EF4-FFF2-40B4-BE49-F238E27FC236}">
                  <a16:creationId xmlns:a16="http://schemas.microsoft.com/office/drawing/2014/main" id="{FFF205D8-D941-4784-AD8D-06F4651CF63C}"/>
                </a:ext>
              </a:extLst>
            </p:cNvPr>
            <p:cNvSpPr/>
            <p:nvPr/>
          </p:nvSpPr>
          <p:spPr>
            <a:xfrm rot="10800000">
              <a:off x="2627784" y="5190075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87" name="Oval 21">
              <a:extLst>
                <a:ext uri="{FF2B5EF4-FFF2-40B4-BE49-F238E27FC236}">
                  <a16:creationId xmlns:a16="http://schemas.microsoft.com/office/drawing/2014/main" id="{89B1E2A7-1CD5-4F07-9CD8-777B0A01EAD3}"/>
                </a:ext>
              </a:extLst>
            </p:cNvPr>
            <p:cNvSpPr/>
            <p:nvPr/>
          </p:nvSpPr>
          <p:spPr>
            <a:xfrm rot="10800000">
              <a:off x="2627784" y="479616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88" name="Oval 21">
              <a:extLst>
                <a:ext uri="{FF2B5EF4-FFF2-40B4-BE49-F238E27FC236}">
                  <a16:creationId xmlns:a16="http://schemas.microsoft.com/office/drawing/2014/main" id="{90C7E9BB-AEFE-4E44-9AB2-AF4FAED15A8D}"/>
                </a:ext>
              </a:extLst>
            </p:cNvPr>
            <p:cNvSpPr/>
            <p:nvPr/>
          </p:nvSpPr>
          <p:spPr>
            <a:xfrm rot="10800000">
              <a:off x="2627784" y="440362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89" name="Oval 21">
              <a:extLst>
                <a:ext uri="{FF2B5EF4-FFF2-40B4-BE49-F238E27FC236}">
                  <a16:creationId xmlns:a16="http://schemas.microsoft.com/office/drawing/2014/main" id="{BAE56E64-5AED-424F-BEC2-B5D6DF3B0D86}"/>
                </a:ext>
              </a:extLst>
            </p:cNvPr>
            <p:cNvSpPr/>
            <p:nvPr/>
          </p:nvSpPr>
          <p:spPr>
            <a:xfrm rot="10800000">
              <a:off x="2627784" y="401107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90" name="Oval 21">
              <a:extLst>
                <a:ext uri="{FF2B5EF4-FFF2-40B4-BE49-F238E27FC236}">
                  <a16:creationId xmlns:a16="http://schemas.microsoft.com/office/drawing/2014/main" id="{96427D1D-1274-422B-91C4-53F36D58710C}"/>
                </a:ext>
              </a:extLst>
            </p:cNvPr>
            <p:cNvSpPr/>
            <p:nvPr/>
          </p:nvSpPr>
          <p:spPr>
            <a:xfrm rot="10800000">
              <a:off x="2627784" y="361853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91" name="Oval 21">
              <a:extLst>
                <a:ext uri="{FF2B5EF4-FFF2-40B4-BE49-F238E27FC236}">
                  <a16:creationId xmlns:a16="http://schemas.microsoft.com/office/drawing/2014/main" id="{56F6A256-02B7-44EB-94A6-86AC65B518F1}"/>
                </a:ext>
              </a:extLst>
            </p:cNvPr>
            <p:cNvSpPr/>
            <p:nvPr/>
          </p:nvSpPr>
          <p:spPr>
            <a:xfrm rot="10800000">
              <a:off x="2627784" y="322598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92" name="Oval 21">
              <a:extLst>
                <a:ext uri="{FF2B5EF4-FFF2-40B4-BE49-F238E27FC236}">
                  <a16:creationId xmlns:a16="http://schemas.microsoft.com/office/drawing/2014/main" id="{AB8D2512-740D-460B-8EA3-774EEC2F9661}"/>
                </a:ext>
              </a:extLst>
            </p:cNvPr>
            <p:cNvSpPr/>
            <p:nvPr/>
          </p:nvSpPr>
          <p:spPr>
            <a:xfrm rot="10800000">
              <a:off x="2627784" y="283344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93" name="Oval 21">
              <a:extLst>
                <a:ext uri="{FF2B5EF4-FFF2-40B4-BE49-F238E27FC236}">
                  <a16:creationId xmlns:a16="http://schemas.microsoft.com/office/drawing/2014/main" id="{D4D4B587-8EC0-45AD-924C-3D156950B860}"/>
                </a:ext>
              </a:extLst>
            </p:cNvPr>
            <p:cNvSpPr/>
            <p:nvPr/>
          </p:nvSpPr>
          <p:spPr>
            <a:xfrm rot="10800000">
              <a:off x="2627784" y="244089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94" name="Oval 21">
              <a:extLst>
                <a:ext uri="{FF2B5EF4-FFF2-40B4-BE49-F238E27FC236}">
                  <a16:creationId xmlns:a16="http://schemas.microsoft.com/office/drawing/2014/main" id="{00228804-416B-4778-9A38-C08975161AF1}"/>
                </a:ext>
              </a:extLst>
            </p:cNvPr>
            <p:cNvSpPr/>
            <p:nvPr/>
          </p:nvSpPr>
          <p:spPr>
            <a:xfrm rot="10800000">
              <a:off x="2627784" y="204835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95" name="Oval 21">
              <a:extLst>
                <a:ext uri="{FF2B5EF4-FFF2-40B4-BE49-F238E27FC236}">
                  <a16:creationId xmlns:a16="http://schemas.microsoft.com/office/drawing/2014/main" id="{E6E7CC21-5224-4710-B5A0-F0CA8E6CCE49}"/>
                </a:ext>
              </a:extLst>
            </p:cNvPr>
            <p:cNvSpPr/>
            <p:nvPr/>
          </p:nvSpPr>
          <p:spPr>
            <a:xfrm rot="10800000">
              <a:off x="2627784" y="165580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496" name="TextBox 495">
            <a:extLst>
              <a:ext uri="{FF2B5EF4-FFF2-40B4-BE49-F238E27FC236}">
                <a16:creationId xmlns:a16="http://schemas.microsoft.com/office/drawing/2014/main" id="{95C817F6-C823-4D28-ABAA-79FFC55331D9}"/>
              </a:ext>
            </a:extLst>
          </p:cNvPr>
          <p:cNvSpPr txBox="1"/>
          <p:nvPr/>
        </p:nvSpPr>
        <p:spPr>
          <a:xfrm>
            <a:off x="904354" y="5839474"/>
            <a:ext cx="20102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97" name="TextBox 496">
            <a:extLst>
              <a:ext uri="{FF2B5EF4-FFF2-40B4-BE49-F238E27FC236}">
                <a16:creationId xmlns:a16="http://schemas.microsoft.com/office/drawing/2014/main" id="{79C150C3-BF0F-46F1-9296-1F2B960A77EB}"/>
              </a:ext>
            </a:extLst>
          </p:cNvPr>
          <p:cNvSpPr txBox="1"/>
          <p:nvPr/>
        </p:nvSpPr>
        <p:spPr>
          <a:xfrm>
            <a:off x="5297838" y="5777918"/>
            <a:ext cx="72657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60%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98" name="Group 62">
            <a:extLst>
              <a:ext uri="{FF2B5EF4-FFF2-40B4-BE49-F238E27FC236}">
                <a16:creationId xmlns:a16="http://schemas.microsoft.com/office/drawing/2014/main" id="{DFD65E3E-21BA-4329-AC62-4AFB340B8334}"/>
              </a:ext>
            </a:extLst>
          </p:cNvPr>
          <p:cNvGrpSpPr/>
          <p:nvPr/>
        </p:nvGrpSpPr>
        <p:grpSpPr>
          <a:xfrm>
            <a:off x="7376719" y="1784314"/>
            <a:ext cx="4001597" cy="871880"/>
            <a:chOff x="80902" y="1114177"/>
            <a:chExt cx="3303444" cy="871880"/>
          </a:xfrm>
        </p:grpSpPr>
        <p:sp>
          <p:nvSpPr>
            <p:cNvPr id="499" name="TextBox 498">
              <a:extLst>
                <a:ext uri="{FF2B5EF4-FFF2-40B4-BE49-F238E27FC236}">
                  <a16:creationId xmlns:a16="http://schemas.microsoft.com/office/drawing/2014/main" id="{A3C3E8DB-09C2-4858-8776-4B625FD5750C}"/>
                </a:ext>
              </a:extLst>
            </p:cNvPr>
            <p:cNvSpPr txBox="1"/>
            <p:nvPr/>
          </p:nvSpPr>
          <p:spPr>
            <a:xfrm>
              <a:off x="80902" y="1114177"/>
              <a:ext cx="330344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0" name="TextBox 499">
              <a:extLst>
                <a:ext uri="{FF2B5EF4-FFF2-40B4-BE49-F238E27FC236}">
                  <a16:creationId xmlns:a16="http://schemas.microsoft.com/office/drawing/2014/main" id="{6753524B-C4A5-40CB-902F-C271DD64E3D6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</p:grpSp>
      <p:grpSp>
        <p:nvGrpSpPr>
          <p:cNvPr id="501" name="Group 68">
            <a:extLst>
              <a:ext uri="{FF2B5EF4-FFF2-40B4-BE49-F238E27FC236}">
                <a16:creationId xmlns:a16="http://schemas.microsoft.com/office/drawing/2014/main" id="{9DFE5FC0-1950-417E-B048-C9D2F11B493A}"/>
              </a:ext>
            </a:extLst>
          </p:cNvPr>
          <p:cNvGrpSpPr/>
          <p:nvPr/>
        </p:nvGrpSpPr>
        <p:grpSpPr>
          <a:xfrm>
            <a:off x="7388181" y="2883208"/>
            <a:ext cx="4001597" cy="871880"/>
            <a:chOff x="80902" y="1114177"/>
            <a:chExt cx="3303444" cy="871880"/>
          </a:xfrm>
        </p:grpSpPr>
        <p:sp>
          <p:nvSpPr>
            <p:cNvPr id="502" name="TextBox 501">
              <a:extLst>
                <a:ext uri="{FF2B5EF4-FFF2-40B4-BE49-F238E27FC236}">
                  <a16:creationId xmlns:a16="http://schemas.microsoft.com/office/drawing/2014/main" id="{7FC3226B-2C67-4D6C-997F-21619A335DDD}"/>
                </a:ext>
              </a:extLst>
            </p:cNvPr>
            <p:cNvSpPr txBox="1"/>
            <p:nvPr/>
          </p:nvSpPr>
          <p:spPr>
            <a:xfrm>
              <a:off x="80902" y="1114177"/>
              <a:ext cx="330344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3" name="TextBox 502">
              <a:extLst>
                <a:ext uri="{FF2B5EF4-FFF2-40B4-BE49-F238E27FC236}">
                  <a16:creationId xmlns:a16="http://schemas.microsoft.com/office/drawing/2014/main" id="{B65F07EE-CDA2-413D-ADEA-0A6144DA5928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</a:t>
              </a:r>
            </a:p>
          </p:txBody>
        </p:sp>
      </p:grpSp>
      <p:grpSp>
        <p:nvGrpSpPr>
          <p:cNvPr id="504" name="Group 74">
            <a:extLst>
              <a:ext uri="{FF2B5EF4-FFF2-40B4-BE49-F238E27FC236}">
                <a16:creationId xmlns:a16="http://schemas.microsoft.com/office/drawing/2014/main" id="{E7302CD0-E6FA-479A-BE41-06C74308B2F8}"/>
              </a:ext>
            </a:extLst>
          </p:cNvPr>
          <p:cNvGrpSpPr/>
          <p:nvPr/>
        </p:nvGrpSpPr>
        <p:grpSpPr>
          <a:xfrm>
            <a:off x="7388181" y="3982102"/>
            <a:ext cx="4001597" cy="871880"/>
            <a:chOff x="80902" y="1114177"/>
            <a:chExt cx="3303444" cy="871880"/>
          </a:xfrm>
        </p:grpSpPr>
        <p:sp>
          <p:nvSpPr>
            <p:cNvPr id="505" name="TextBox 504">
              <a:extLst>
                <a:ext uri="{FF2B5EF4-FFF2-40B4-BE49-F238E27FC236}">
                  <a16:creationId xmlns:a16="http://schemas.microsoft.com/office/drawing/2014/main" id="{28BCABA7-D45F-4EA0-99D4-0F0F060B9C54}"/>
                </a:ext>
              </a:extLst>
            </p:cNvPr>
            <p:cNvSpPr txBox="1"/>
            <p:nvPr/>
          </p:nvSpPr>
          <p:spPr>
            <a:xfrm>
              <a:off x="80902" y="1114177"/>
              <a:ext cx="330344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6" name="TextBox 505">
              <a:extLst>
                <a:ext uri="{FF2B5EF4-FFF2-40B4-BE49-F238E27FC236}">
                  <a16:creationId xmlns:a16="http://schemas.microsoft.com/office/drawing/2014/main" id="{942768AE-EF14-47A0-ADE5-A6E847059E5E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</p:grpSp>
      <p:grpSp>
        <p:nvGrpSpPr>
          <p:cNvPr id="507" name="Group 80">
            <a:extLst>
              <a:ext uri="{FF2B5EF4-FFF2-40B4-BE49-F238E27FC236}">
                <a16:creationId xmlns:a16="http://schemas.microsoft.com/office/drawing/2014/main" id="{52E5A82B-70C8-47DA-8EAC-0E67008A0A89}"/>
              </a:ext>
            </a:extLst>
          </p:cNvPr>
          <p:cNvGrpSpPr/>
          <p:nvPr/>
        </p:nvGrpSpPr>
        <p:grpSpPr>
          <a:xfrm>
            <a:off x="7376719" y="5080997"/>
            <a:ext cx="4001597" cy="871880"/>
            <a:chOff x="80902" y="1114177"/>
            <a:chExt cx="3303444" cy="871880"/>
          </a:xfrm>
        </p:grpSpPr>
        <p:sp>
          <p:nvSpPr>
            <p:cNvPr id="508" name="TextBox 507">
              <a:extLst>
                <a:ext uri="{FF2B5EF4-FFF2-40B4-BE49-F238E27FC236}">
                  <a16:creationId xmlns:a16="http://schemas.microsoft.com/office/drawing/2014/main" id="{33903AE2-F203-4625-BFA7-A28C9EC789A5}"/>
                </a:ext>
              </a:extLst>
            </p:cNvPr>
            <p:cNvSpPr txBox="1"/>
            <p:nvPr/>
          </p:nvSpPr>
          <p:spPr>
            <a:xfrm>
              <a:off x="80902" y="1114177"/>
              <a:ext cx="330344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9" name="TextBox 508">
              <a:extLst>
                <a:ext uri="{FF2B5EF4-FFF2-40B4-BE49-F238E27FC236}">
                  <a16:creationId xmlns:a16="http://schemas.microsoft.com/office/drawing/2014/main" id="{6A334EE2-C8EE-45C9-BBCA-60C9E4D0B291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</a:t>
              </a:r>
            </a:p>
          </p:txBody>
        </p:sp>
      </p:grpSp>
      <p:sp>
        <p:nvSpPr>
          <p:cNvPr id="510" name="Rectangle 7">
            <a:extLst>
              <a:ext uri="{FF2B5EF4-FFF2-40B4-BE49-F238E27FC236}">
                <a16:creationId xmlns:a16="http://schemas.microsoft.com/office/drawing/2014/main" id="{953F3C51-D5F4-470C-8EA7-82CEAE8148D8}"/>
              </a:ext>
            </a:extLst>
          </p:cNvPr>
          <p:cNvSpPr/>
          <p:nvPr/>
        </p:nvSpPr>
        <p:spPr>
          <a:xfrm>
            <a:off x="6817209" y="3132066"/>
            <a:ext cx="399804" cy="39980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11" name="Rounded Rectangle 10">
            <a:extLst>
              <a:ext uri="{FF2B5EF4-FFF2-40B4-BE49-F238E27FC236}">
                <a16:creationId xmlns:a16="http://schemas.microsoft.com/office/drawing/2014/main" id="{1089D988-0309-402F-834C-288634395396}"/>
              </a:ext>
            </a:extLst>
          </p:cNvPr>
          <p:cNvSpPr/>
          <p:nvPr/>
        </p:nvSpPr>
        <p:spPr>
          <a:xfrm>
            <a:off x="6859345" y="2006897"/>
            <a:ext cx="315533" cy="41757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12" name="Rounded Rectangle 5">
            <a:extLst>
              <a:ext uri="{FF2B5EF4-FFF2-40B4-BE49-F238E27FC236}">
                <a16:creationId xmlns:a16="http://schemas.microsoft.com/office/drawing/2014/main" id="{4EF28F6E-5B19-45BF-9E9F-5F9641035DAF}"/>
              </a:ext>
            </a:extLst>
          </p:cNvPr>
          <p:cNvSpPr/>
          <p:nvPr/>
        </p:nvSpPr>
        <p:spPr>
          <a:xfrm flipH="1">
            <a:off x="6773980" y="5364603"/>
            <a:ext cx="486263" cy="401138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13" name="Round Same Side Corner Rectangle 11">
            <a:extLst>
              <a:ext uri="{FF2B5EF4-FFF2-40B4-BE49-F238E27FC236}">
                <a16:creationId xmlns:a16="http://schemas.microsoft.com/office/drawing/2014/main" id="{9435F55D-CDE1-4E7F-89C5-42FDBE801A37}"/>
              </a:ext>
            </a:extLst>
          </p:cNvPr>
          <p:cNvSpPr>
            <a:spLocks noChangeAspect="1"/>
          </p:cNvSpPr>
          <p:nvPr/>
        </p:nvSpPr>
        <p:spPr>
          <a:xfrm rot="9900000">
            <a:off x="6771300" y="4239467"/>
            <a:ext cx="491623" cy="417539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11166</TotalTime>
  <Words>148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22</cp:revision>
  <dcterms:created xsi:type="dcterms:W3CDTF">2018-02-18T19:39:47Z</dcterms:created>
  <dcterms:modified xsi:type="dcterms:W3CDTF">2018-04-26T06:50:32Z</dcterms:modified>
</cp:coreProperties>
</file>