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25" name="Oval 2">
            <a:extLst>
              <a:ext uri="{FF2B5EF4-FFF2-40B4-BE49-F238E27FC236}">
                <a16:creationId xmlns:a16="http://schemas.microsoft.com/office/drawing/2014/main" id="{596A0C29-42B3-4A85-B501-2FA2A104A6E1}"/>
              </a:ext>
            </a:extLst>
          </p:cNvPr>
          <p:cNvSpPr/>
          <p:nvPr/>
        </p:nvSpPr>
        <p:spPr>
          <a:xfrm flipH="1">
            <a:off x="950595" y="2712138"/>
            <a:ext cx="2366865" cy="2512480"/>
          </a:xfrm>
          <a:custGeom>
            <a:avLst/>
            <a:gdLst/>
            <a:ahLst/>
            <a:cxnLst/>
            <a:rect l="l" t="t" r="r" b="b"/>
            <a:pathLst>
              <a:path w="3589942" h="3810804">
                <a:moveTo>
                  <a:pt x="1527789" y="577030"/>
                </a:moveTo>
                <a:lnTo>
                  <a:pt x="2192841" y="577030"/>
                </a:lnTo>
                <a:cubicBezTo>
                  <a:pt x="2235938" y="577030"/>
                  <a:pt x="2274172" y="597851"/>
                  <a:pt x="2296194" y="631348"/>
                </a:cubicBezTo>
                <a:cubicBezTo>
                  <a:pt x="2312535" y="636505"/>
                  <a:pt x="2327209" y="646076"/>
                  <a:pt x="2340395" y="658268"/>
                </a:cubicBezTo>
                <a:lnTo>
                  <a:pt x="2784135" y="1068558"/>
                </a:lnTo>
                <a:cubicBezTo>
                  <a:pt x="2849539" y="1129032"/>
                  <a:pt x="2853536" y="1231077"/>
                  <a:pt x="2793062" y="1296481"/>
                </a:cubicBezTo>
                <a:cubicBezTo>
                  <a:pt x="2732588" y="1361884"/>
                  <a:pt x="2630543" y="1365881"/>
                  <a:pt x="2565140" y="1305407"/>
                </a:cubicBezTo>
                <a:lnTo>
                  <a:pt x="2126257" y="899607"/>
                </a:lnTo>
                <a:lnTo>
                  <a:pt x="1743614" y="899607"/>
                </a:lnTo>
                <a:lnTo>
                  <a:pt x="2286666" y="1840200"/>
                </a:lnTo>
                <a:lnTo>
                  <a:pt x="2288746" y="1846386"/>
                </a:lnTo>
                <a:lnTo>
                  <a:pt x="2725602" y="2362753"/>
                </a:lnTo>
                <a:lnTo>
                  <a:pt x="3373942" y="2362753"/>
                </a:lnTo>
                <a:cubicBezTo>
                  <a:pt x="3493236" y="2362753"/>
                  <a:pt x="3589942" y="2459459"/>
                  <a:pt x="3589942" y="2578753"/>
                </a:cubicBezTo>
                <a:cubicBezTo>
                  <a:pt x="3589942" y="2698047"/>
                  <a:pt x="3493236" y="2794753"/>
                  <a:pt x="3373942" y="2794753"/>
                </a:cubicBezTo>
                <a:lnTo>
                  <a:pt x="2653392" y="2794753"/>
                </a:lnTo>
                <a:cubicBezTo>
                  <a:pt x="2610966" y="2794753"/>
                  <a:pt x="2571398" y="2782522"/>
                  <a:pt x="2540111" y="2758089"/>
                </a:cubicBezTo>
                <a:cubicBezTo>
                  <a:pt x="2505204" y="2752485"/>
                  <a:pt x="2473368" y="2733462"/>
                  <a:pt x="2448894" y="2704534"/>
                </a:cubicBezTo>
                <a:lnTo>
                  <a:pt x="2084567" y="2273898"/>
                </a:lnTo>
                <a:lnTo>
                  <a:pt x="1418219" y="2658614"/>
                </a:lnTo>
                <a:lnTo>
                  <a:pt x="1654802" y="3541556"/>
                </a:lnTo>
                <a:cubicBezTo>
                  <a:pt x="1685155" y="3654835"/>
                  <a:pt x="1617931" y="3771271"/>
                  <a:pt x="1504652" y="3801624"/>
                </a:cubicBezTo>
                <a:lnTo>
                  <a:pt x="1497591" y="3803516"/>
                </a:lnTo>
                <a:cubicBezTo>
                  <a:pt x="1384312" y="3833869"/>
                  <a:pt x="1267875" y="3766645"/>
                  <a:pt x="1237522" y="3653366"/>
                </a:cubicBezTo>
                <a:lnTo>
                  <a:pt x="967938" y="2647263"/>
                </a:lnTo>
                <a:lnTo>
                  <a:pt x="965077" y="2629684"/>
                </a:lnTo>
                <a:lnTo>
                  <a:pt x="962568" y="2625338"/>
                </a:lnTo>
                <a:cubicBezTo>
                  <a:pt x="914145" y="2541467"/>
                  <a:pt x="942881" y="2434220"/>
                  <a:pt x="1026753" y="2385796"/>
                </a:cubicBezTo>
                <a:lnTo>
                  <a:pt x="1709051" y="1991871"/>
                </a:lnTo>
                <a:lnTo>
                  <a:pt x="1217739" y="1140893"/>
                </a:lnTo>
                <a:lnTo>
                  <a:pt x="800790" y="1504715"/>
                </a:lnTo>
                <a:cubicBezTo>
                  <a:pt x="747128" y="1551540"/>
                  <a:pt x="666088" y="1546791"/>
                  <a:pt x="618683" y="1494171"/>
                </a:cubicBezTo>
                <a:cubicBezTo>
                  <a:pt x="613095" y="1494189"/>
                  <a:pt x="608540" y="1491841"/>
                  <a:pt x="604057" y="1489253"/>
                </a:cubicBezTo>
                <a:lnTo>
                  <a:pt x="80671" y="1187076"/>
                </a:lnTo>
                <a:cubicBezTo>
                  <a:pt x="3528" y="1142537"/>
                  <a:pt x="-22903" y="1043894"/>
                  <a:pt x="21635" y="966751"/>
                </a:cubicBezTo>
                <a:cubicBezTo>
                  <a:pt x="55039" y="908894"/>
                  <a:pt x="118877" y="879562"/>
                  <a:pt x="181253" y="887301"/>
                </a:cubicBezTo>
                <a:cubicBezTo>
                  <a:pt x="202045" y="889881"/>
                  <a:pt x="222674" y="896580"/>
                  <a:pt x="241960" y="907715"/>
                </a:cubicBezTo>
                <a:lnTo>
                  <a:pt x="694745" y="1169131"/>
                </a:lnTo>
                <a:lnTo>
                  <a:pt x="1089807" y="824407"/>
                </a:lnTo>
                <a:lnTo>
                  <a:pt x="1091120" y="823658"/>
                </a:lnTo>
                <a:cubicBezTo>
                  <a:pt x="1097930" y="808830"/>
                  <a:pt x="1109754" y="796653"/>
                  <a:pt x="1124832" y="787947"/>
                </a:cubicBezTo>
                <a:lnTo>
                  <a:pt x="1457419" y="595928"/>
                </a:lnTo>
                <a:lnTo>
                  <a:pt x="1470653" y="591478"/>
                </a:lnTo>
                <a:cubicBezTo>
                  <a:pt x="1476999" y="586999"/>
                  <a:pt x="1484225" y="584203"/>
                  <a:pt x="1492334" y="584188"/>
                </a:cubicBezTo>
                <a:cubicBezTo>
                  <a:pt x="1492719" y="583883"/>
                  <a:pt x="1493138" y="583828"/>
                  <a:pt x="1493557" y="583776"/>
                </a:cubicBezTo>
                <a:lnTo>
                  <a:pt x="1494292" y="583792"/>
                </a:lnTo>
                <a:cubicBezTo>
                  <a:pt x="1504555" y="578590"/>
                  <a:pt x="1515990" y="577030"/>
                  <a:pt x="1527789" y="577030"/>
                </a:cubicBezTo>
                <a:close/>
                <a:moveTo>
                  <a:pt x="1133555" y="0"/>
                </a:moveTo>
                <a:cubicBezTo>
                  <a:pt x="1301891" y="0"/>
                  <a:pt x="1438355" y="136464"/>
                  <a:pt x="1438355" y="304800"/>
                </a:cubicBezTo>
                <a:cubicBezTo>
                  <a:pt x="1438355" y="473136"/>
                  <a:pt x="1301891" y="609600"/>
                  <a:pt x="1133555" y="609600"/>
                </a:cubicBezTo>
                <a:cubicBezTo>
                  <a:pt x="965219" y="609600"/>
                  <a:pt x="828755" y="473136"/>
                  <a:pt x="828755" y="304800"/>
                </a:cubicBezTo>
                <a:cubicBezTo>
                  <a:pt x="828755" y="136464"/>
                  <a:pt x="965219" y="0"/>
                  <a:pt x="1133555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6" name="Chevron 2">
            <a:extLst>
              <a:ext uri="{FF2B5EF4-FFF2-40B4-BE49-F238E27FC236}">
                <a16:creationId xmlns:a16="http://schemas.microsoft.com/office/drawing/2014/main" id="{CC69D7A8-2C83-40A5-AE47-CCE49093D93D}"/>
              </a:ext>
            </a:extLst>
          </p:cNvPr>
          <p:cNvSpPr/>
          <p:nvPr/>
        </p:nvSpPr>
        <p:spPr>
          <a:xfrm>
            <a:off x="4193464" y="3454610"/>
            <a:ext cx="720080" cy="1027536"/>
          </a:xfrm>
          <a:prstGeom prst="chevr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27" name="Chevron 16">
            <a:extLst>
              <a:ext uri="{FF2B5EF4-FFF2-40B4-BE49-F238E27FC236}">
                <a16:creationId xmlns:a16="http://schemas.microsoft.com/office/drawing/2014/main" id="{27499A95-B8A9-40B8-9B46-1D0464E7A9A9}"/>
              </a:ext>
            </a:extLst>
          </p:cNvPr>
          <p:cNvSpPr/>
          <p:nvPr/>
        </p:nvSpPr>
        <p:spPr>
          <a:xfrm>
            <a:off x="5700923" y="3454610"/>
            <a:ext cx="720080" cy="1027536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28" name="Chevron 17">
            <a:extLst>
              <a:ext uri="{FF2B5EF4-FFF2-40B4-BE49-F238E27FC236}">
                <a16:creationId xmlns:a16="http://schemas.microsoft.com/office/drawing/2014/main" id="{7CDDB82B-6DCF-4CE3-86FA-ECF0FB9E9352}"/>
              </a:ext>
            </a:extLst>
          </p:cNvPr>
          <p:cNvSpPr/>
          <p:nvPr/>
        </p:nvSpPr>
        <p:spPr>
          <a:xfrm>
            <a:off x="7299595" y="3454610"/>
            <a:ext cx="720080" cy="1027536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29" name="Chevron 18">
            <a:extLst>
              <a:ext uri="{FF2B5EF4-FFF2-40B4-BE49-F238E27FC236}">
                <a16:creationId xmlns:a16="http://schemas.microsoft.com/office/drawing/2014/main" id="{57B06DF0-1E26-48FF-AD33-953AEE7E630D}"/>
              </a:ext>
            </a:extLst>
          </p:cNvPr>
          <p:cNvSpPr/>
          <p:nvPr/>
        </p:nvSpPr>
        <p:spPr>
          <a:xfrm>
            <a:off x="8807010" y="3454610"/>
            <a:ext cx="720080" cy="1027536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230" name="Group 19">
            <a:extLst>
              <a:ext uri="{FF2B5EF4-FFF2-40B4-BE49-F238E27FC236}">
                <a16:creationId xmlns:a16="http://schemas.microsoft.com/office/drawing/2014/main" id="{6B6D4BBB-899D-4542-8E81-BA545F4D326D}"/>
              </a:ext>
            </a:extLst>
          </p:cNvPr>
          <p:cNvGrpSpPr/>
          <p:nvPr/>
        </p:nvGrpSpPr>
        <p:grpSpPr>
          <a:xfrm>
            <a:off x="2818042" y="4540407"/>
            <a:ext cx="1663418" cy="1477328"/>
            <a:chOff x="2725123" y="4283314"/>
            <a:chExt cx="1292073" cy="1477328"/>
          </a:xfrm>
        </p:grpSpPr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A6B81D99-ADB4-46CD-97BD-E60A5D1B66A6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AACD1B07-1B3E-447B-9D8F-23CB08E3E521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233" name="Group 22">
            <a:extLst>
              <a:ext uri="{FF2B5EF4-FFF2-40B4-BE49-F238E27FC236}">
                <a16:creationId xmlns:a16="http://schemas.microsoft.com/office/drawing/2014/main" id="{E2F8B443-47C9-4398-8126-228AC0967829}"/>
              </a:ext>
            </a:extLst>
          </p:cNvPr>
          <p:cNvGrpSpPr/>
          <p:nvPr/>
        </p:nvGrpSpPr>
        <p:grpSpPr>
          <a:xfrm>
            <a:off x="5898932" y="4540407"/>
            <a:ext cx="1663418" cy="1477328"/>
            <a:chOff x="2725123" y="4283314"/>
            <a:chExt cx="1292073" cy="1477328"/>
          </a:xfrm>
        </p:grpSpPr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E567274F-D766-4C88-945C-5DCBF6D82384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1174B813-F742-4E1E-A742-0BA04C6FD510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36" name="Group 25">
            <a:extLst>
              <a:ext uri="{FF2B5EF4-FFF2-40B4-BE49-F238E27FC236}">
                <a16:creationId xmlns:a16="http://schemas.microsoft.com/office/drawing/2014/main" id="{D95CC9BF-E643-4A44-994A-DB169003ACD7}"/>
              </a:ext>
            </a:extLst>
          </p:cNvPr>
          <p:cNvGrpSpPr/>
          <p:nvPr/>
        </p:nvGrpSpPr>
        <p:grpSpPr>
          <a:xfrm>
            <a:off x="4358487" y="1896017"/>
            <a:ext cx="1663418" cy="1477328"/>
            <a:chOff x="2725123" y="4283314"/>
            <a:chExt cx="1292073" cy="1477328"/>
          </a:xfrm>
        </p:grpSpPr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E35921FE-2081-4D80-B111-0C9F64B0DC61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8C166B38-E87C-44D6-A8F9-2DC7EC3EA816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239" name="Group 28">
            <a:extLst>
              <a:ext uri="{FF2B5EF4-FFF2-40B4-BE49-F238E27FC236}">
                <a16:creationId xmlns:a16="http://schemas.microsoft.com/office/drawing/2014/main" id="{7C830E60-96EF-4B74-9DBD-84F3F201E70D}"/>
              </a:ext>
            </a:extLst>
          </p:cNvPr>
          <p:cNvGrpSpPr/>
          <p:nvPr/>
        </p:nvGrpSpPr>
        <p:grpSpPr>
          <a:xfrm>
            <a:off x="7439377" y="1896017"/>
            <a:ext cx="1663418" cy="1477328"/>
            <a:chOff x="2725123" y="4283314"/>
            <a:chExt cx="1292073" cy="1477328"/>
          </a:xfrm>
        </p:grpSpPr>
        <p:sp>
          <p:nvSpPr>
            <p:cNvPr id="240" name="TextBox 239">
              <a:extLst>
                <a:ext uri="{FF2B5EF4-FFF2-40B4-BE49-F238E27FC236}">
                  <a16:creationId xmlns:a16="http://schemas.microsoft.com/office/drawing/2014/main" id="{F80A92B4-CDB0-4E50-8002-69CB7B7441A6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A54AD9C0-DB55-4C17-B38F-57F322020B11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242" name="Chevron 17">
            <a:extLst>
              <a:ext uri="{FF2B5EF4-FFF2-40B4-BE49-F238E27FC236}">
                <a16:creationId xmlns:a16="http://schemas.microsoft.com/office/drawing/2014/main" id="{2F97688D-FBDE-42BB-87A2-1203D174EADF}"/>
              </a:ext>
            </a:extLst>
          </p:cNvPr>
          <p:cNvSpPr/>
          <p:nvPr/>
        </p:nvSpPr>
        <p:spPr>
          <a:xfrm>
            <a:off x="10319964" y="3454610"/>
            <a:ext cx="720080" cy="1027536"/>
          </a:xfrm>
          <a:prstGeom prst="chevron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243" name="Group 22">
            <a:extLst>
              <a:ext uri="{FF2B5EF4-FFF2-40B4-BE49-F238E27FC236}">
                <a16:creationId xmlns:a16="http://schemas.microsoft.com/office/drawing/2014/main" id="{BF02C310-1B48-4ADE-A70E-0824AC8476C9}"/>
              </a:ext>
            </a:extLst>
          </p:cNvPr>
          <p:cNvGrpSpPr/>
          <p:nvPr/>
        </p:nvGrpSpPr>
        <p:grpSpPr>
          <a:xfrm>
            <a:off x="8979820" y="4540407"/>
            <a:ext cx="1663418" cy="1477328"/>
            <a:chOff x="2725123" y="4283314"/>
            <a:chExt cx="1292073" cy="1477328"/>
          </a:xfrm>
        </p:grpSpPr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E703CF96-82CA-4933-85D2-D6439E4507DC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84EC594F-0C7C-4B1A-BEBB-32D5BF1BE1F8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6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sp>
        <p:nvSpPr>
          <p:cNvPr id="246" name="Rectangle 130">
            <a:extLst>
              <a:ext uri="{FF2B5EF4-FFF2-40B4-BE49-F238E27FC236}">
                <a16:creationId xmlns:a16="http://schemas.microsoft.com/office/drawing/2014/main" id="{F89FF39B-D79C-4E17-8D23-FDD26ED03C3F}"/>
              </a:ext>
            </a:extLst>
          </p:cNvPr>
          <p:cNvSpPr/>
          <p:nvPr/>
        </p:nvSpPr>
        <p:spPr>
          <a:xfrm>
            <a:off x="8339964" y="3804838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47" name="Round Same Side Corner Rectangle 11">
            <a:extLst>
              <a:ext uri="{FF2B5EF4-FFF2-40B4-BE49-F238E27FC236}">
                <a16:creationId xmlns:a16="http://schemas.microsoft.com/office/drawing/2014/main" id="{29889863-53F9-40E7-BAB7-FC6FA55D2844}"/>
              </a:ext>
            </a:extLst>
          </p:cNvPr>
          <p:cNvSpPr>
            <a:spLocks noChangeAspect="1"/>
          </p:cNvSpPr>
          <p:nvPr/>
        </p:nvSpPr>
        <p:spPr>
          <a:xfrm rot="9900000">
            <a:off x="9881648" y="3850354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8" name="Rectangle 36">
            <a:extLst>
              <a:ext uri="{FF2B5EF4-FFF2-40B4-BE49-F238E27FC236}">
                <a16:creationId xmlns:a16="http://schemas.microsoft.com/office/drawing/2014/main" id="{CC2DC619-3FB1-43C1-828C-6CACEAD78BCA}"/>
              </a:ext>
            </a:extLst>
          </p:cNvPr>
          <p:cNvSpPr/>
          <p:nvPr/>
        </p:nvSpPr>
        <p:spPr>
          <a:xfrm>
            <a:off x="5187414" y="3833616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9" name="Rounded Rectangle 7">
            <a:extLst>
              <a:ext uri="{FF2B5EF4-FFF2-40B4-BE49-F238E27FC236}">
                <a16:creationId xmlns:a16="http://schemas.microsoft.com/office/drawing/2014/main" id="{770ED2CF-4BC3-4A96-B3CF-0653529FD825}"/>
              </a:ext>
            </a:extLst>
          </p:cNvPr>
          <p:cNvSpPr/>
          <p:nvPr/>
        </p:nvSpPr>
        <p:spPr>
          <a:xfrm>
            <a:off x="3823344" y="3812326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0" name="Round Same Side Corner Rectangle 36">
            <a:extLst>
              <a:ext uri="{FF2B5EF4-FFF2-40B4-BE49-F238E27FC236}">
                <a16:creationId xmlns:a16="http://schemas.microsoft.com/office/drawing/2014/main" id="{95BD6ED4-5B0A-460C-89A3-43DADF10EA7B}"/>
              </a:ext>
            </a:extLst>
          </p:cNvPr>
          <p:cNvSpPr>
            <a:spLocks noChangeAspect="1"/>
          </p:cNvSpPr>
          <p:nvPr/>
        </p:nvSpPr>
        <p:spPr>
          <a:xfrm>
            <a:off x="6812382" y="3812326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11157</TotalTime>
  <Words>120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2018-04-26T06:41:47Z</dcterms:modified>
</cp:coreProperties>
</file>