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014B8FE6-BDA6-47DD-B78C-5C055EA776DF}"/>
              </a:ext>
            </a:extLst>
          </p:cNvPr>
          <p:cNvSpPr/>
          <p:nvPr/>
        </p:nvSpPr>
        <p:spPr>
          <a:xfrm>
            <a:off x="888023" y="3946429"/>
            <a:ext cx="10392508" cy="10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타원 46">
            <a:extLst>
              <a:ext uri="{FF2B5EF4-FFF2-40B4-BE49-F238E27FC236}">
                <a16:creationId xmlns:a16="http://schemas.microsoft.com/office/drawing/2014/main" id="{5D2D7FA5-87A5-46C5-B1C5-1683F830EDEC}"/>
              </a:ext>
            </a:extLst>
          </p:cNvPr>
          <p:cNvSpPr/>
          <p:nvPr/>
        </p:nvSpPr>
        <p:spPr>
          <a:xfrm>
            <a:off x="10242136" y="3781420"/>
            <a:ext cx="435034" cy="43503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타원 47">
            <a:extLst>
              <a:ext uri="{FF2B5EF4-FFF2-40B4-BE49-F238E27FC236}">
                <a16:creationId xmlns:a16="http://schemas.microsoft.com/office/drawing/2014/main" id="{5F6F4EA6-1B58-4309-8462-066462DDDB7A}"/>
              </a:ext>
            </a:extLst>
          </p:cNvPr>
          <p:cNvSpPr/>
          <p:nvPr/>
        </p:nvSpPr>
        <p:spPr>
          <a:xfrm>
            <a:off x="1531135" y="3781420"/>
            <a:ext cx="435034" cy="43503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타원 48">
            <a:extLst>
              <a:ext uri="{FF2B5EF4-FFF2-40B4-BE49-F238E27FC236}">
                <a16:creationId xmlns:a16="http://schemas.microsoft.com/office/drawing/2014/main" id="{C2BC197C-1E6F-40C0-A976-7280A15C318F}"/>
              </a:ext>
            </a:extLst>
          </p:cNvPr>
          <p:cNvSpPr/>
          <p:nvPr/>
        </p:nvSpPr>
        <p:spPr>
          <a:xfrm>
            <a:off x="3708885" y="3781420"/>
            <a:ext cx="435034" cy="43503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타원 49">
            <a:extLst>
              <a:ext uri="{FF2B5EF4-FFF2-40B4-BE49-F238E27FC236}">
                <a16:creationId xmlns:a16="http://schemas.microsoft.com/office/drawing/2014/main" id="{A85D9ADC-3BE7-48B3-8F33-A332B41BA045}"/>
              </a:ext>
            </a:extLst>
          </p:cNvPr>
          <p:cNvSpPr/>
          <p:nvPr/>
        </p:nvSpPr>
        <p:spPr>
          <a:xfrm>
            <a:off x="5886635" y="3781420"/>
            <a:ext cx="435034" cy="43503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>
            <a:extLst>
              <a:ext uri="{FF2B5EF4-FFF2-40B4-BE49-F238E27FC236}">
                <a16:creationId xmlns:a16="http://schemas.microsoft.com/office/drawing/2014/main" id="{11C5A409-B247-4679-B85B-83CCEC7C9B81}"/>
              </a:ext>
            </a:extLst>
          </p:cNvPr>
          <p:cNvSpPr/>
          <p:nvPr/>
        </p:nvSpPr>
        <p:spPr>
          <a:xfrm>
            <a:off x="8064385" y="3781420"/>
            <a:ext cx="435034" cy="43503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Oval 9">
            <a:extLst>
              <a:ext uri="{FF2B5EF4-FFF2-40B4-BE49-F238E27FC236}">
                <a16:creationId xmlns:a16="http://schemas.microsoft.com/office/drawing/2014/main" id="{FCC1CB4F-B00F-4CD4-B6CB-E7C05A6ED48B}"/>
              </a:ext>
            </a:extLst>
          </p:cNvPr>
          <p:cNvSpPr/>
          <p:nvPr/>
        </p:nvSpPr>
        <p:spPr>
          <a:xfrm>
            <a:off x="3800402" y="3880068"/>
            <a:ext cx="252000" cy="252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5" name="Oval 10">
            <a:extLst>
              <a:ext uri="{FF2B5EF4-FFF2-40B4-BE49-F238E27FC236}">
                <a16:creationId xmlns:a16="http://schemas.microsoft.com/office/drawing/2014/main" id="{24244D30-760E-4D91-8197-833DE25B3C94}"/>
              </a:ext>
            </a:extLst>
          </p:cNvPr>
          <p:cNvSpPr/>
          <p:nvPr/>
        </p:nvSpPr>
        <p:spPr>
          <a:xfrm>
            <a:off x="5978152" y="3880068"/>
            <a:ext cx="252000" cy="25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6" name="Oval 11">
            <a:extLst>
              <a:ext uri="{FF2B5EF4-FFF2-40B4-BE49-F238E27FC236}">
                <a16:creationId xmlns:a16="http://schemas.microsoft.com/office/drawing/2014/main" id="{7D3F0D68-58DE-4EC4-84B2-488BCEE4FC33}"/>
              </a:ext>
            </a:extLst>
          </p:cNvPr>
          <p:cNvSpPr/>
          <p:nvPr/>
        </p:nvSpPr>
        <p:spPr>
          <a:xfrm>
            <a:off x="8155902" y="3880068"/>
            <a:ext cx="252000" cy="25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7" name="Oval 12">
            <a:extLst>
              <a:ext uri="{FF2B5EF4-FFF2-40B4-BE49-F238E27FC236}">
                <a16:creationId xmlns:a16="http://schemas.microsoft.com/office/drawing/2014/main" id="{C2988395-FAF9-4E0A-86D8-99324CA7F464}"/>
              </a:ext>
            </a:extLst>
          </p:cNvPr>
          <p:cNvSpPr/>
          <p:nvPr/>
        </p:nvSpPr>
        <p:spPr>
          <a:xfrm>
            <a:off x="10333653" y="3880068"/>
            <a:ext cx="252000" cy="252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8" name="Oval 13">
            <a:extLst>
              <a:ext uri="{FF2B5EF4-FFF2-40B4-BE49-F238E27FC236}">
                <a16:creationId xmlns:a16="http://schemas.microsoft.com/office/drawing/2014/main" id="{4FCBBC3A-196A-4213-A0D4-E7FB0FF74604}"/>
              </a:ext>
            </a:extLst>
          </p:cNvPr>
          <p:cNvSpPr/>
          <p:nvPr/>
        </p:nvSpPr>
        <p:spPr>
          <a:xfrm>
            <a:off x="1622652" y="3880068"/>
            <a:ext cx="252000" cy="2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9" name="Oval 17">
            <a:extLst>
              <a:ext uri="{FF2B5EF4-FFF2-40B4-BE49-F238E27FC236}">
                <a16:creationId xmlns:a16="http://schemas.microsoft.com/office/drawing/2014/main" id="{C0BA1904-954C-48AA-9DB4-0BEBA4F80B0E}"/>
              </a:ext>
            </a:extLst>
          </p:cNvPr>
          <p:cNvSpPr/>
          <p:nvPr/>
        </p:nvSpPr>
        <p:spPr>
          <a:xfrm>
            <a:off x="1334232" y="2167800"/>
            <a:ext cx="828840" cy="1499232"/>
          </a:xfrm>
          <a:custGeom>
            <a:avLst/>
            <a:gdLst/>
            <a:ahLst/>
            <a:cxnLst/>
            <a:rect l="l" t="t" r="r" b="b"/>
            <a:pathLst>
              <a:path w="676756" h="1224138">
                <a:moveTo>
                  <a:pt x="338378" y="0"/>
                </a:moveTo>
                <a:cubicBezTo>
                  <a:pt x="525259" y="0"/>
                  <a:pt x="676756" y="151497"/>
                  <a:pt x="676756" y="338378"/>
                </a:cubicBezTo>
                <a:cubicBezTo>
                  <a:pt x="676756" y="500901"/>
                  <a:pt x="562177" y="636663"/>
                  <a:pt x="409334" y="669024"/>
                </a:cubicBezTo>
                <a:lnTo>
                  <a:pt x="338378" y="1224138"/>
                </a:lnTo>
                <a:lnTo>
                  <a:pt x="267421" y="669024"/>
                </a:lnTo>
                <a:cubicBezTo>
                  <a:pt x="114579" y="636663"/>
                  <a:pt x="0" y="500901"/>
                  <a:pt x="0" y="338378"/>
                </a:cubicBezTo>
                <a:cubicBezTo>
                  <a:pt x="0" y="151497"/>
                  <a:pt x="151497" y="0"/>
                  <a:pt x="33837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28F3CB2-6F2D-4142-B0FD-AA6E4A118B41}"/>
              </a:ext>
            </a:extLst>
          </p:cNvPr>
          <p:cNvSpPr txBox="1"/>
          <p:nvPr/>
        </p:nvSpPr>
        <p:spPr>
          <a:xfrm>
            <a:off x="1334232" y="2397847"/>
            <a:ext cx="828840" cy="400110"/>
          </a:xfrm>
          <a:prstGeom prst="rect">
            <a:avLst/>
          </a:prstGeom>
          <a:noFill/>
        </p:spPr>
        <p:txBody>
          <a:bodyPr wrap="square" lIns="3600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Oval 17">
            <a:extLst>
              <a:ext uri="{FF2B5EF4-FFF2-40B4-BE49-F238E27FC236}">
                <a16:creationId xmlns:a16="http://schemas.microsoft.com/office/drawing/2014/main" id="{59C94EB7-88D5-433B-B30C-230B34B8CCDC}"/>
              </a:ext>
            </a:extLst>
          </p:cNvPr>
          <p:cNvSpPr/>
          <p:nvPr/>
        </p:nvSpPr>
        <p:spPr>
          <a:xfrm rot="10800000">
            <a:off x="3511982" y="4344720"/>
            <a:ext cx="828840" cy="1499232"/>
          </a:xfrm>
          <a:custGeom>
            <a:avLst/>
            <a:gdLst/>
            <a:ahLst/>
            <a:cxnLst/>
            <a:rect l="l" t="t" r="r" b="b"/>
            <a:pathLst>
              <a:path w="676756" h="1224138">
                <a:moveTo>
                  <a:pt x="338378" y="0"/>
                </a:moveTo>
                <a:cubicBezTo>
                  <a:pt x="525259" y="0"/>
                  <a:pt x="676756" y="151497"/>
                  <a:pt x="676756" y="338378"/>
                </a:cubicBezTo>
                <a:cubicBezTo>
                  <a:pt x="676756" y="500901"/>
                  <a:pt x="562177" y="636663"/>
                  <a:pt x="409334" y="669024"/>
                </a:cubicBezTo>
                <a:lnTo>
                  <a:pt x="338378" y="1224138"/>
                </a:lnTo>
                <a:lnTo>
                  <a:pt x="267421" y="669024"/>
                </a:lnTo>
                <a:cubicBezTo>
                  <a:pt x="114579" y="636663"/>
                  <a:pt x="0" y="500901"/>
                  <a:pt x="0" y="338378"/>
                </a:cubicBezTo>
                <a:cubicBezTo>
                  <a:pt x="0" y="151497"/>
                  <a:pt x="151497" y="0"/>
                  <a:pt x="33837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E754BEB-1E2E-4F8E-9E0D-1E6BC02C156D}"/>
              </a:ext>
            </a:extLst>
          </p:cNvPr>
          <p:cNvSpPr txBox="1"/>
          <p:nvPr/>
        </p:nvSpPr>
        <p:spPr>
          <a:xfrm>
            <a:off x="3511982" y="5230588"/>
            <a:ext cx="828840" cy="400110"/>
          </a:xfrm>
          <a:prstGeom prst="rect">
            <a:avLst/>
          </a:prstGeom>
          <a:noFill/>
        </p:spPr>
        <p:txBody>
          <a:bodyPr wrap="square" lIns="3600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3" name="Group 27">
            <a:extLst>
              <a:ext uri="{FF2B5EF4-FFF2-40B4-BE49-F238E27FC236}">
                <a16:creationId xmlns:a16="http://schemas.microsoft.com/office/drawing/2014/main" id="{231A4516-89B3-4EE5-9C52-05CC5B53029E}"/>
              </a:ext>
            </a:extLst>
          </p:cNvPr>
          <p:cNvGrpSpPr/>
          <p:nvPr/>
        </p:nvGrpSpPr>
        <p:grpSpPr>
          <a:xfrm>
            <a:off x="899198" y="4310307"/>
            <a:ext cx="1698908" cy="1932097"/>
            <a:chOff x="1077300" y="3920698"/>
            <a:chExt cx="1698908" cy="1932097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A55F4BC-CE91-453F-A446-8A824428BC31}"/>
                </a:ext>
              </a:extLst>
            </p:cNvPr>
            <p:cNvSpPr txBox="1"/>
            <p:nvPr/>
          </p:nvSpPr>
          <p:spPr>
            <a:xfrm>
              <a:off x="1077300" y="3920698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CF7760A-4843-41E7-AC6B-152DB1F62089}"/>
                </a:ext>
              </a:extLst>
            </p:cNvPr>
            <p:cNvSpPr txBox="1"/>
            <p:nvPr/>
          </p:nvSpPr>
          <p:spPr>
            <a:xfrm>
              <a:off x="1077300" y="4236968"/>
              <a:ext cx="1698908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6" name="Oval 17">
            <a:extLst>
              <a:ext uri="{FF2B5EF4-FFF2-40B4-BE49-F238E27FC236}">
                <a16:creationId xmlns:a16="http://schemas.microsoft.com/office/drawing/2014/main" id="{A39500CD-4D56-42D3-8F96-AB5B21EBE60C}"/>
              </a:ext>
            </a:extLst>
          </p:cNvPr>
          <p:cNvSpPr/>
          <p:nvPr/>
        </p:nvSpPr>
        <p:spPr>
          <a:xfrm>
            <a:off x="5689732" y="2167800"/>
            <a:ext cx="828840" cy="1499232"/>
          </a:xfrm>
          <a:custGeom>
            <a:avLst/>
            <a:gdLst/>
            <a:ahLst/>
            <a:cxnLst/>
            <a:rect l="l" t="t" r="r" b="b"/>
            <a:pathLst>
              <a:path w="676756" h="1224138">
                <a:moveTo>
                  <a:pt x="338378" y="0"/>
                </a:moveTo>
                <a:cubicBezTo>
                  <a:pt x="525259" y="0"/>
                  <a:pt x="676756" y="151497"/>
                  <a:pt x="676756" y="338378"/>
                </a:cubicBezTo>
                <a:cubicBezTo>
                  <a:pt x="676756" y="500901"/>
                  <a:pt x="562177" y="636663"/>
                  <a:pt x="409334" y="669024"/>
                </a:cubicBezTo>
                <a:lnTo>
                  <a:pt x="338378" y="1224138"/>
                </a:lnTo>
                <a:lnTo>
                  <a:pt x="267421" y="669024"/>
                </a:lnTo>
                <a:cubicBezTo>
                  <a:pt x="114579" y="636663"/>
                  <a:pt x="0" y="500901"/>
                  <a:pt x="0" y="338378"/>
                </a:cubicBezTo>
                <a:cubicBezTo>
                  <a:pt x="0" y="151497"/>
                  <a:pt x="151497" y="0"/>
                  <a:pt x="3383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B39DD08-F119-4629-9A58-AE510DBFE6E3}"/>
              </a:ext>
            </a:extLst>
          </p:cNvPr>
          <p:cNvSpPr txBox="1"/>
          <p:nvPr/>
        </p:nvSpPr>
        <p:spPr>
          <a:xfrm>
            <a:off x="5689732" y="2397847"/>
            <a:ext cx="828840" cy="400110"/>
          </a:xfrm>
          <a:prstGeom prst="rect">
            <a:avLst/>
          </a:prstGeom>
          <a:noFill/>
        </p:spPr>
        <p:txBody>
          <a:bodyPr wrap="square" lIns="3600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8" name="Group 33">
            <a:extLst>
              <a:ext uri="{FF2B5EF4-FFF2-40B4-BE49-F238E27FC236}">
                <a16:creationId xmlns:a16="http://schemas.microsoft.com/office/drawing/2014/main" id="{39413EB2-5631-4F20-89BE-5571A4B634D9}"/>
              </a:ext>
            </a:extLst>
          </p:cNvPr>
          <p:cNvGrpSpPr/>
          <p:nvPr/>
        </p:nvGrpSpPr>
        <p:grpSpPr>
          <a:xfrm>
            <a:off x="5254698" y="4310307"/>
            <a:ext cx="1698908" cy="1932097"/>
            <a:chOff x="1077300" y="3920698"/>
            <a:chExt cx="1698908" cy="1932097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3260D27-A4C3-4F16-83EA-BBE30BCB681E}"/>
                </a:ext>
              </a:extLst>
            </p:cNvPr>
            <p:cNvSpPr txBox="1"/>
            <p:nvPr/>
          </p:nvSpPr>
          <p:spPr>
            <a:xfrm>
              <a:off x="1077300" y="3920698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24FCBAD-05FD-42AF-94C1-997EF3674841}"/>
                </a:ext>
              </a:extLst>
            </p:cNvPr>
            <p:cNvSpPr txBox="1"/>
            <p:nvPr/>
          </p:nvSpPr>
          <p:spPr>
            <a:xfrm>
              <a:off x="1077300" y="4236968"/>
              <a:ext cx="1698908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1" name="Oval 17">
            <a:extLst>
              <a:ext uri="{FF2B5EF4-FFF2-40B4-BE49-F238E27FC236}">
                <a16:creationId xmlns:a16="http://schemas.microsoft.com/office/drawing/2014/main" id="{C82CE9B3-1FC6-47AB-A780-463ABF7F1993}"/>
              </a:ext>
            </a:extLst>
          </p:cNvPr>
          <p:cNvSpPr/>
          <p:nvPr/>
        </p:nvSpPr>
        <p:spPr>
          <a:xfrm>
            <a:off x="10045233" y="2167800"/>
            <a:ext cx="828840" cy="1499232"/>
          </a:xfrm>
          <a:custGeom>
            <a:avLst/>
            <a:gdLst/>
            <a:ahLst/>
            <a:cxnLst/>
            <a:rect l="l" t="t" r="r" b="b"/>
            <a:pathLst>
              <a:path w="676756" h="1224138">
                <a:moveTo>
                  <a:pt x="338378" y="0"/>
                </a:moveTo>
                <a:cubicBezTo>
                  <a:pt x="525259" y="0"/>
                  <a:pt x="676756" y="151497"/>
                  <a:pt x="676756" y="338378"/>
                </a:cubicBezTo>
                <a:cubicBezTo>
                  <a:pt x="676756" y="500901"/>
                  <a:pt x="562177" y="636663"/>
                  <a:pt x="409334" y="669024"/>
                </a:cubicBezTo>
                <a:lnTo>
                  <a:pt x="338378" y="1224138"/>
                </a:lnTo>
                <a:lnTo>
                  <a:pt x="267421" y="669024"/>
                </a:lnTo>
                <a:cubicBezTo>
                  <a:pt x="114579" y="636663"/>
                  <a:pt x="0" y="500901"/>
                  <a:pt x="0" y="338378"/>
                </a:cubicBezTo>
                <a:cubicBezTo>
                  <a:pt x="0" y="151497"/>
                  <a:pt x="151497" y="0"/>
                  <a:pt x="3383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0CA15D2-B81A-41FF-95AA-FEEC64E04AB4}"/>
              </a:ext>
            </a:extLst>
          </p:cNvPr>
          <p:cNvSpPr txBox="1"/>
          <p:nvPr/>
        </p:nvSpPr>
        <p:spPr>
          <a:xfrm>
            <a:off x="10045233" y="2397847"/>
            <a:ext cx="828840" cy="400110"/>
          </a:xfrm>
          <a:prstGeom prst="rect">
            <a:avLst/>
          </a:prstGeom>
          <a:noFill/>
        </p:spPr>
        <p:txBody>
          <a:bodyPr wrap="square" lIns="3600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3" name="Group 39">
            <a:extLst>
              <a:ext uri="{FF2B5EF4-FFF2-40B4-BE49-F238E27FC236}">
                <a16:creationId xmlns:a16="http://schemas.microsoft.com/office/drawing/2014/main" id="{85C3E78C-4327-438D-93EA-98EA12722BC8}"/>
              </a:ext>
            </a:extLst>
          </p:cNvPr>
          <p:cNvGrpSpPr/>
          <p:nvPr/>
        </p:nvGrpSpPr>
        <p:grpSpPr>
          <a:xfrm>
            <a:off x="9610199" y="4310307"/>
            <a:ext cx="1698908" cy="1932097"/>
            <a:chOff x="1077300" y="3920698"/>
            <a:chExt cx="1698908" cy="193209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00CEA09-9E62-4488-9F0C-73478F2D4A3E}"/>
                </a:ext>
              </a:extLst>
            </p:cNvPr>
            <p:cNvSpPr txBox="1"/>
            <p:nvPr/>
          </p:nvSpPr>
          <p:spPr>
            <a:xfrm>
              <a:off x="1077300" y="3920698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6C4A368-7F2F-4960-A0AE-9DC556D96797}"/>
                </a:ext>
              </a:extLst>
            </p:cNvPr>
            <p:cNvSpPr txBox="1"/>
            <p:nvPr/>
          </p:nvSpPr>
          <p:spPr>
            <a:xfrm>
              <a:off x="1077300" y="4236968"/>
              <a:ext cx="1698908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42">
            <a:extLst>
              <a:ext uri="{FF2B5EF4-FFF2-40B4-BE49-F238E27FC236}">
                <a16:creationId xmlns:a16="http://schemas.microsoft.com/office/drawing/2014/main" id="{D2E84926-614A-49EE-8326-583910E3F00A}"/>
              </a:ext>
            </a:extLst>
          </p:cNvPr>
          <p:cNvGrpSpPr/>
          <p:nvPr/>
        </p:nvGrpSpPr>
        <p:grpSpPr>
          <a:xfrm>
            <a:off x="3076948" y="1747382"/>
            <a:ext cx="1698908" cy="1932097"/>
            <a:chOff x="1077300" y="3920698"/>
            <a:chExt cx="1698908" cy="1932097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319F7A8E-BA19-422C-8622-1ABF8EEC683C}"/>
                </a:ext>
              </a:extLst>
            </p:cNvPr>
            <p:cNvSpPr txBox="1"/>
            <p:nvPr/>
          </p:nvSpPr>
          <p:spPr>
            <a:xfrm>
              <a:off x="1077300" y="3920698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CF5A7F1-D51A-45BA-AF79-A1E1CDCA5A98}"/>
                </a:ext>
              </a:extLst>
            </p:cNvPr>
            <p:cNvSpPr txBox="1"/>
            <p:nvPr/>
          </p:nvSpPr>
          <p:spPr>
            <a:xfrm>
              <a:off x="1077300" y="4236968"/>
              <a:ext cx="1698908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9" name="Oval 17">
            <a:extLst>
              <a:ext uri="{FF2B5EF4-FFF2-40B4-BE49-F238E27FC236}">
                <a16:creationId xmlns:a16="http://schemas.microsoft.com/office/drawing/2014/main" id="{77D6C572-21CE-4F57-9E57-A8DBFC48FCFF}"/>
              </a:ext>
            </a:extLst>
          </p:cNvPr>
          <p:cNvSpPr/>
          <p:nvPr/>
        </p:nvSpPr>
        <p:spPr>
          <a:xfrm rot="10800000">
            <a:off x="7867482" y="4344720"/>
            <a:ext cx="828840" cy="1499232"/>
          </a:xfrm>
          <a:custGeom>
            <a:avLst/>
            <a:gdLst/>
            <a:ahLst/>
            <a:cxnLst/>
            <a:rect l="l" t="t" r="r" b="b"/>
            <a:pathLst>
              <a:path w="676756" h="1224138">
                <a:moveTo>
                  <a:pt x="338378" y="0"/>
                </a:moveTo>
                <a:cubicBezTo>
                  <a:pt x="525259" y="0"/>
                  <a:pt x="676756" y="151497"/>
                  <a:pt x="676756" y="338378"/>
                </a:cubicBezTo>
                <a:cubicBezTo>
                  <a:pt x="676756" y="500901"/>
                  <a:pt x="562177" y="636663"/>
                  <a:pt x="409334" y="669024"/>
                </a:cubicBezTo>
                <a:lnTo>
                  <a:pt x="338378" y="1224138"/>
                </a:lnTo>
                <a:lnTo>
                  <a:pt x="267421" y="669024"/>
                </a:lnTo>
                <a:cubicBezTo>
                  <a:pt x="114579" y="636663"/>
                  <a:pt x="0" y="500901"/>
                  <a:pt x="0" y="338378"/>
                </a:cubicBezTo>
                <a:cubicBezTo>
                  <a:pt x="0" y="151497"/>
                  <a:pt x="151497" y="0"/>
                  <a:pt x="3383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242B84D-FAEE-4BCE-B525-A2224922F064}"/>
              </a:ext>
            </a:extLst>
          </p:cNvPr>
          <p:cNvSpPr txBox="1"/>
          <p:nvPr/>
        </p:nvSpPr>
        <p:spPr>
          <a:xfrm>
            <a:off x="7867482" y="5230588"/>
            <a:ext cx="828840" cy="400110"/>
          </a:xfrm>
          <a:prstGeom prst="rect">
            <a:avLst/>
          </a:prstGeom>
          <a:noFill/>
        </p:spPr>
        <p:txBody>
          <a:bodyPr wrap="square" lIns="36000" r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1" name="Group 48">
            <a:extLst>
              <a:ext uri="{FF2B5EF4-FFF2-40B4-BE49-F238E27FC236}">
                <a16:creationId xmlns:a16="http://schemas.microsoft.com/office/drawing/2014/main" id="{FDA5FFE0-B6BF-468D-BF2E-411E6C54E377}"/>
              </a:ext>
            </a:extLst>
          </p:cNvPr>
          <p:cNvGrpSpPr/>
          <p:nvPr/>
        </p:nvGrpSpPr>
        <p:grpSpPr>
          <a:xfrm>
            <a:off x="7432448" y="1747382"/>
            <a:ext cx="1698908" cy="1932097"/>
            <a:chOff x="1077300" y="3920698"/>
            <a:chExt cx="1698908" cy="1932097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4F8DAF6-9FF4-46FE-B307-8F24A9F9E43B}"/>
                </a:ext>
              </a:extLst>
            </p:cNvPr>
            <p:cNvSpPr txBox="1"/>
            <p:nvPr/>
          </p:nvSpPr>
          <p:spPr>
            <a:xfrm>
              <a:off x="1077300" y="3920698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B938019-A7B8-47E8-B8C2-7955C5012B17}"/>
                </a:ext>
              </a:extLst>
            </p:cNvPr>
            <p:cNvSpPr txBox="1"/>
            <p:nvPr/>
          </p:nvSpPr>
          <p:spPr>
            <a:xfrm>
              <a:off x="1077300" y="4236968"/>
              <a:ext cx="1698908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11235</TotalTime>
  <Words>185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2018-04-16T02:37:01Z</dcterms:modified>
</cp:coreProperties>
</file>