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9" name="Cube 3">
            <a:extLst>
              <a:ext uri="{FF2B5EF4-FFF2-40B4-BE49-F238E27FC236}">
                <a16:creationId xmlns:a16="http://schemas.microsoft.com/office/drawing/2014/main" id="{44B24E74-1DBE-491A-B95D-B29008E328DC}"/>
              </a:ext>
            </a:extLst>
          </p:cNvPr>
          <p:cNvSpPr/>
          <p:nvPr/>
        </p:nvSpPr>
        <p:spPr>
          <a:xfrm>
            <a:off x="975948" y="3545948"/>
            <a:ext cx="2192702" cy="529958"/>
          </a:xfrm>
          <a:prstGeom prst="cube">
            <a:avLst>
              <a:gd name="adj" fmla="val 1730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0" name="Cube 4">
            <a:extLst>
              <a:ext uri="{FF2B5EF4-FFF2-40B4-BE49-F238E27FC236}">
                <a16:creationId xmlns:a16="http://schemas.microsoft.com/office/drawing/2014/main" id="{4500026E-C730-45C2-AEA1-8963B2A4C075}"/>
              </a:ext>
            </a:extLst>
          </p:cNvPr>
          <p:cNvSpPr/>
          <p:nvPr/>
        </p:nvSpPr>
        <p:spPr>
          <a:xfrm>
            <a:off x="3646136" y="3545948"/>
            <a:ext cx="2192702" cy="529958"/>
          </a:xfrm>
          <a:prstGeom prst="cube">
            <a:avLst>
              <a:gd name="adj" fmla="val 1730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1" name="Cube 5">
            <a:extLst>
              <a:ext uri="{FF2B5EF4-FFF2-40B4-BE49-F238E27FC236}">
                <a16:creationId xmlns:a16="http://schemas.microsoft.com/office/drawing/2014/main" id="{076FA85E-C625-4B92-A7E1-DBE724725499}"/>
              </a:ext>
            </a:extLst>
          </p:cNvPr>
          <p:cNvSpPr/>
          <p:nvPr/>
        </p:nvSpPr>
        <p:spPr>
          <a:xfrm>
            <a:off x="6316324" y="3545948"/>
            <a:ext cx="2192702" cy="529958"/>
          </a:xfrm>
          <a:prstGeom prst="cube">
            <a:avLst>
              <a:gd name="adj" fmla="val 1730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2" name="Cube 6">
            <a:extLst>
              <a:ext uri="{FF2B5EF4-FFF2-40B4-BE49-F238E27FC236}">
                <a16:creationId xmlns:a16="http://schemas.microsoft.com/office/drawing/2014/main" id="{4BBEC096-679A-42F6-A765-7689AD726DFE}"/>
              </a:ext>
            </a:extLst>
          </p:cNvPr>
          <p:cNvSpPr/>
          <p:nvPr/>
        </p:nvSpPr>
        <p:spPr>
          <a:xfrm>
            <a:off x="8986513" y="3545948"/>
            <a:ext cx="2192702" cy="529958"/>
          </a:xfrm>
          <a:prstGeom prst="cube">
            <a:avLst>
              <a:gd name="adj" fmla="val 17308"/>
            </a:avLst>
          </a:prstGeom>
          <a:solidFill>
            <a:schemeClr val="accent4"/>
          </a:solidFill>
          <a:ln>
            <a:noFill/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3" name="Teardrop 12">
            <a:extLst>
              <a:ext uri="{FF2B5EF4-FFF2-40B4-BE49-F238E27FC236}">
                <a16:creationId xmlns:a16="http://schemas.microsoft.com/office/drawing/2014/main" id="{7EC92BC9-22EB-43E7-9000-E1C991D534F1}"/>
              </a:ext>
            </a:extLst>
          </p:cNvPr>
          <p:cNvSpPr/>
          <p:nvPr/>
        </p:nvSpPr>
        <p:spPr>
          <a:xfrm rot="8100000">
            <a:off x="1467799" y="1956898"/>
            <a:ext cx="1239172" cy="1239172"/>
          </a:xfrm>
          <a:custGeom>
            <a:avLst/>
            <a:gdLst/>
            <a:ahLst/>
            <a:cxnLst/>
            <a:rect l="l" t="t" r="r" b="b"/>
            <a:pathLst>
              <a:path w="1239172" h="1239172">
                <a:moveTo>
                  <a:pt x="226976" y="1012196"/>
                </a:moveTo>
                <a:cubicBezTo>
                  <a:pt x="425211" y="1210431"/>
                  <a:pt x="746612" y="1210431"/>
                  <a:pt x="944847" y="1012196"/>
                </a:cubicBezTo>
                <a:cubicBezTo>
                  <a:pt x="1143081" y="813962"/>
                  <a:pt x="1143081" y="492561"/>
                  <a:pt x="944847" y="294326"/>
                </a:cubicBezTo>
                <a:cubicBezTo>
                  <a:pt x="746612" y="96092"/>
                  <a:pt x="425211" y="96092"/>
                  <a:pt x="226976" y="294326"/>
                </a:cubicBezTo>
                <a:cubicBezTo>
                  <a:pt x="28742" y="492561"/>
                  <a:pt x="28742" y="813962"/>
                  <a:pt x="226976" y="1012196"/>
                </a:cubicBezTo>
                <a:close/>
                <a:moveTo>
                  <a:pt x="171609" y="1067563"/>
                </a:moveTo>
                <a:cubicBezTo>
                  <a:pt x="65580" y="961534"/>
                  <a:pt x="0" y="815056"/>
                  <a:pt x="0" y="653261"/>
                </a:cubicBezTo>
                <a:lnTo>
                  <a:pt x="1" y="653261"/>
                </a:lnTo>
                <a:cubicBezTo>
                  <a:pt x="1" y="329671"/>
                  <a:pt x="262322" y="67350"/>
                  <a:pt x="585912" y="67350"/>
                </a:cubicBezTo>
                <a:cubicBezTo>
                  <a:pt x="803665" y="67350"/>
                  <a:pt x="1021419" y="44900"/>
                  <a:pt x="1239172" y="0"/>
                </a:cubicBezTo>
                <a:cubicBezTo>
                  <a:pt x="1194272" y="217753"/>
                  <a:pt x="1171822" y="435507"/>
                  <a:pt x="1171822" y="653261"/>
                </a:cubicBezTo>
                <a:cubicBezTo>
                  <a:pt x="1171822" y="976851"/>
                  <a:pt x="909501" y="1239172"/>
                  <a:pt x="585911" y="1239172"/>
                </a:cubicBezTo>
                <a:cubicBezTo>
                  <a:pt x="424116" y="1239172"/>
                  <a:pt x="277638" y="1173592"/>
                  <a:pt x="171609" y="106756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4" name="Teardrop 12">
            <a:extLst>
              <a:ext uri="{FF2B5EF4-FFF2-40B4-BE49-F238E27FC236}">
                <a16:creationId xmlns:a16="http://schemas.microsoft.com/office/drawing/2014/main" id="{7DE77B4A-D326-405F-BC58-D7DE29F2481C}"/>
              </a:ext>
            </a:extLst>
          </p:cNvPr>
          <p:cNvSpPr/>
          <p:nvPr/>
        </p:nvSpPr>
        <p:spPr>
          <a:xfrm rot="8100000">
            <a:off x="4137988" y="1956897"/>
            <a:ext cx="1239172" cy="1239172"/>
          </a:xfrm>
          <a:custGeom>
            <a:avLst/>
            <a:gdLst/>
            <a:ahLst/>
            <a:cxnLst/>
            <a:rect l="l" t="t" r="r" b="b"/>
            <a:pathLst>
              <a:path w="1239172" h="1239172">
                <a:moveTo>
                  <a:pt x="226976" y="1012196"/>
                </a:moveTo>
                <a:cubicBezTo>
                  <a:pt x="425211" y="1210431"/>
                  <a:pt x="746612" y="1210431"/>
                  <a:pt x="944847" y="1012196"/>
                </a:cubicBezTo>
                <a:cubicBezTo>
                  <a:pt x="1143081" y="813962"/>
                  <a:pt x="1143081" y="492561"/>
                  <a:pt x="944847" y="294326"/>
                </a:cubicBezTo>
                <a:cubicBezTo>
                  <a:pt x="746612" y="96092"/>
                  <a:pt x="425211" y="96092"/>
                  <a:pt x="226976" y="294326"/>
                </a:cubicBezTo>
                <a:cubicBezTo>
                  <a:pt x="28742" y="492561"/>
                  <a:pt x="28742" y="813962"/>
                  <a:pt x="226976" y="1012196"/>
                </a:cubicBezTo>
                <a:close/>
                <a:moveTo>
                  <a:pt x="171609" y="1067563"/>
                </a:moveTo>
                <a:cubicBezTo>
                  <a:pt x="65580" y="961534"/>
                  <a:pt x="0" y="815056"/>
                  <a:pt x="0" y="653261"/>
                </a:cubicBezTo>
                <a:lnTo>
                  <a:pt x="1" y="653261"/>
                </a:lnTo>
                <a:cubicBezTo>
                  <a:pt x="1" y="329671"/>
                  <a:pt x="262322" y="67350"/>
                  <a:pt x="585912" y="67350"/>
                </a:cubicBezTo>
                <a:cubicBezTo>
                  <a:pt x="803665" y="67350"/>
                  <a:pt x="1021419" y="44900"/>
                  <a:pt x="1239172" y="0"/>
                </a:cubicBezTo>
                <a:cubicBezTo>
                  <a:pt x="1194272" y="217753"/>
                  <a:pt x="1171822" y="435507"/>
                  <a:pt x="1171822" y="653261"/>
                </a:cubicBezTo>
                <a:cubicBezTo>
                  <a:pt x="1171822" y="976851"/>
                  <a:pt x="909501" y="1239172"/>
                  <a:pt x="585911" y="1239172"/>
                </a:cubicBezTo>
                <a:cubicBezTo>
                  <a:pt x="424116" y="1239172"/>
                  <a:pt x="277638" y="1173592"/>
                  <a:pt x="171609" y="106756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5" name="Teardrop 12">
            <a:extLst>
              <a:ext uri="{FF2B5EF4-FFF2-40B4-BE49-F238E27FC236}">
                <a16:creationId xmlns:a16="http://schemas.microsoft.com/office/drawing/2014/main" id="{A1BB53E4-54FA-4628-88AC-23ED519FA6E7}"/>
              </a:ext>
            </a:extLst>
          </p:cNvPr>
          <p:cNvSpPr/>
          <p:nvPr/>
        </p:nvSpPr>
        <p:spPr>
          <a:xfrm rot="8100000">
            <a:off x="6808177" y="1956896"/>
            <a:ext cx="1239172" cy="1239172"/>
          </a:xfrm>
          <a:custGeom>
            <a:avLst/>
            <a:gdLst/>
            <a:ahLst/>
            <a:cxnLst/>
            <a:rect l="l" t="t" r="r" b="b"/>
            <a:pathLst>
              <a:path w="1239172" h="1239172">
                <a:moveTo>
                  <a:pt x="226976" y="1012196"/>
                </a:moveTo>
                <a:cubicBezTo>
                  <a:pt x="425211" y="1210431"/>
                  <a:pt x="746612" y="1210431"/>
                  <a:pt x="944847" y="1012196"/>
                </a:cubicBezTo>
                <a:cubicBezTo>
                  <a:pt x="1143081" y="813962"/>
                  <a:pt x="1143081" y="492561"/>
                  <a:pt x="944847" y="294326"/>
                </a:cubicBezTo>
                <a:cubicBezTo>
                  <a:pt x="746612" y="96092"/>
                  <a:pt x="425211" y="96092"/>
                  <a:pt x="226976" y="294326"/>
                </a:cubicBezTo>
                <a:cubicBezTo>
                  <a:pt x="28742" y="492561"/>
                  <a:pt x="28742" y="813962"/>
                  <a:pt x="226976" y="1012196"/>
                </a:cubicBezTo>
                <a:close/>
                <a:moveTo>
                  <a:pt x="171609" y="1067563"/>
                </a:moveTo>
                <a:cubicBezTo>
                  <a:pt x="65580" y="961534"/>
                  <a:pt x="0" y="815056"/>
                  <a:pt x="0" y="653261"/>
                </a:cubicBezTo>
                <a:lnTo>
                  <a:pt x="1" y="653261"/>
                </a:lnTo>
                <a:cubicBezTo>
                  <a:pt x="1" y="329671"/>
                  <a:pt x="262322" y="67350"/>
                  <a:pt x="585912" y="67350"/>
                </a:cubicBezTo>
                <a:cubicBezTo>
                  <a:pt x="803665" y="67350"/>
                  <a:pt x="1021419" y="44900"/>
                  <a:pt x="1239172" y="0"/>
                </a:cubicBezTo>
                <a:cubicBezTo>
                  <a:pt x="1194272" y="217753"/>
                  <a:pt x="1171822" y="435507"/>
                  <a:pt x="1171822" y="653261"/>
                </a:cubicBezTo>
                <a:cubicBezTo>
                  <a:pt x="1171822" y="976851"/>
                  <a:pt x="909501" y="1239172"/>
                  <a:pt x="585911" y="1239172"/>
                </a:cubicBezTo>
                <a:cubicBezTo>
                  <a:pt x="424116" y="1239172"/>
                  <a:pt x="277638" y="1173592"/>
                  <a:pt x="171609" y="106756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6" name="Teardrop 12">
            <a:extLst>
              <a:ext uri="{FF2B5EF4-FFF2-40B4-BE49-F238E27FC236}">
                <a16:creationId xmlns:a16="http://schemas.microsoft.com/office/drawing/2014/main" id="{B165122B-82E6-4B84-9F13-EE15234C71D4}"/>
              </a:ext>
            </a:extLst>
          </p:cNvPr>
          <p:cNvSpPr/>
          <p:nvPr/>
        </p:nvSpPr>
        <p:spPr>
          <a:xfrm rot="8100000">
            <a:off x="9478365" y="1956895"/>
            <a:ext cx="1239172" cy="1239172"/>
          </a:xfrm>
          <a:custGeom>
            <a:avLst/>
            <a:gdLst/>
            <a:ahLst/>
            <a:cxnLst/>
            <a:rect l="l" t="t" r="r" b="b"/>
            <a:pathLst>
              <a:path w="1239172" h="1239172">
                <a:moveTo>
                  <a:pt x="226976" y="1012196"/>
                </a:moveTo>
                <a:cubicBezTo>
                  <a:pt x="425211" y="1210431"/>
                  <a:pt x="746612" y="1210431"/>
                  <a:pt x="944847" y="1012196"/>
                </a:cubicBezTo>
                <a:cubicBezTo>
                  <a:pt x="1143081" y="813962"/>
                  <a:pt x="1143081" y="492561"/>
                  <a:pt x="944847" y="294326"/>
                </a:cubicBezTo>
                <a:cubicBezTo>
                  <a:pt x="746612" y="96092"/>
                  <a:pt x="425211" y="96092"/>
                  <a:pt x="226976" y="294326"/>
                </a:cubicBezTo>
                <a:cubicBezTo>
                  <a:pt x="28742" y="492561"/>
                  <a:pt x="28742" y="813962"/>
                  <a:pt x="226976" y="1012196"/>
                </a:cubicBezTo>
                <a:close/>
                <a:moveTo>
                  <a:pt x="171609" y="1067563"/>
                </a:moveTo>
                <a:cubicBezTo>
                  <a:pt x="65580" y="961534"/>
                  <a:pt x="0" y="815056"/>
                  <a:pt x="0" y="653261"/>
                </a:cubicBezTo>
                <a:lnTo>
                  <a:pt x="1" y="653261"/>
                </a:lnTo>
                <a:cubicBezTo>
                  <a:pt x="1" y="329671"/>
                  <a:pt x="262322" y="67350"/>
                  <a:pt x="585912" y="67350"/>
                </a:cubicBezTo>
                <a:cubicBezTo>
                  <a:pt x="803665" y="67350"/>
                  <a:pt x="1021419" y="44900"/>
                  <a:pt x="1239172" y="0"/>
                </a:cubicBezTo>
                <a:cubicBezTo>
                  <a:pt x="1194272" y="217753"/>
                  <a:pt x="1171822" y="435507"/>
                  <a:pt x="1171822" y="653261"/>
                </a:cubicBezTo>
                <a:cubicBezTo>
                  <a:pt x="1171822" y="976851"/>
                  <a:pt x="909501" y="1239172"/>
                  <a:pt x="585911" y="1239172"/>
                </a:cubicBezTo>
                <a:cubicBezTo>
                  <a:pt x="424116" y="1239172"/>
                  <a:pt x="277638" y="1173592"/>
                  <a:pt x="171609" y="106756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scene3d>
            <a:camera prst="orthographicFront"/>
            <a:lightRig rig="threePt" dir="t"/>
          </a:scene3d>
          <a:sp3d extrusionH="76200">
            <a:extrusionClr>
              <a:schemeClr val="accent4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77" name="Group 11">
            <a:extLst>
              <a:ext uri="{FF2B5EF4-FFF2-40B4-BE49-F238E27FC236}">
                <a16:creationId xmlns:a16="http://schemas.microsoft.com/office/drawing/2014/main" id="{C7FF07D8-556C-487D-987F-85D8CD8D2066}"/>
              </a:ext>
            </a:extLst>
          </p:cNvPr>
          <p:cNvGrpSpPr/>
          <p:nvPr/>
        </p:nvGrpSpPr>
        <p:grpSpPr>
          <a:xfrm>
            <a:off x="8966966" y="4205160"/>
            <a:ext cx="2231800" cy="1846659"/>
            <a:chOff x="5889060" y="3872747"/>
            <a:chExt cx="2527679" cy="1846659"/>
          </a:xfrm>
        </p:grpSpPr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5E23CC31-9F7E-452D-85AD-85794AB6600A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I hope and I believe that this Template will your Time, Money and Reputation. Easy to change colors, photos.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27674F6E-08B2-4B01-A583-0E428AB74D23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 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0" name="Group 14">
            <a:extLst>
              <a:ext uri="{FF2B5EF4-FFF2-40B4-BE49-F238E27FC236}">
                <a16:creationId xmlns:a16="http://schemas.microsoft.com/office/drawing/2014/main" id="{78596F64-3D6D-4977-BEF2-98114705CB44}"/>
              </a:ext>
            </a:extLst>
          </p:cNvPr>
          <p:cNvGrpSpPr/>
          <p:nvPr/>
        </p:nvGrpSpPr>
        <p:grpSpPr>
          <a:xfrm>
            <a:off x="6296777" y="4205160"/>
            <a:ext cx="2231800" cy="1846659"/>
            <a:chOff x="5889060" y="3872747"/>
            <a:chExt cx="2527679" cy="1846659"/>
          </a:xfrm>
        </p:grpSpPr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2547B97F-B7D4-4A9F-9C16-64EF718F6CE1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I hope and I believe that this Template will your Time, Money and Reputation. Easy to change colors, photos.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DAB0DF23-233C-43A1-92C6-40035BC1B309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 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3" name="Group 17">
            <a:extLst>
              <a:ext uri="{FF2B5EF4-FFF2-40B4-BE49-F238E27FC236}">
                <a16:creationId xmlns:a16="http://schemas.microsoft.com/office/drawing/2014/main" id="{4FDC843F-0CC9-40E3-B024-1DFCE2B366E5}"/>
              </a:ext>
            </a:extLst>
          </p:cNvPr>
          <p:cNvGrpSpPr/>
          <p:nvPr/>
        </p:nvGrpSpPr>
        <p:grpSpPr>
          <a:xfrm>
            <a:off x="3626589" y="4205160"/>
            <a:ext cx="2231800" cy="1846659"/>
            <a:chOff x="5889060" y="3872747"/>
            <a:chExt cx="2527679" cy="1846659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1DEE9B2B-B2FF-4255-986D-E9AFA4468C1E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I hope and I believe that this Template will your Time, Money and Reputation. Easy to change colors, photos.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CDCBC4B6-FD0E-4DD7-A8FA-7D574CDB0376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 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6" name="Group 20">
            <a:extLst>
              <a:ext uri="{FF2B5EF4-FFF2-40B4-BE49-F238E27FC236}">
                <a16:creationId xmlns:a16="http://schemas.microsoft.com/office/drawing/2014/main" id="{62FD87D4-2259-4331-BE6A-7A7D49A95399}"/>
              </a:ext>
            </a:extLst>
          </p:cNvPr>
          <p:cNvGrpSpPr/>
          <p:nvPr/>
        </p:nvGrpSpPr>
        <p:grpSpPr>
          <a:xfrm>
            <a:off x="956401" y="4205160"/>
            <a:ext cx="2231800" cy="1846659"/>
            <a:chOff x="5889060" y="3872747"/>
            <a:chExt cx="2527679" cy="1846659"/>
          </a:xfrm>
        </p:grpSpPr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684CBCA6-49EC-44FB-B4DA-9866E1AE2258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I hope and I believe that this Template will your Time, Money and Reputation. Easy to change colors, photos.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AC6EDADF-1C61-43C0-8CA0-D3D5F2FA42AF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 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9" name="TextBox 188">
            <a:extLst>
              <a:ext uri="{FF2B5EF4-FFF2-40B4-BE49-F238E27FC236}">
                <a16:creationId xmlns:a16="http://schemas.microsoft.com/office/drawing/2014/main" id="{A2BC5272-7808-4FCB-AE4C-DA9B34A0CEE8}"/>
              </a:ext>
            </a:extLst>
          </p:cNvPr>
          <p:cNvSpPr txBox="1"/>
          <p:nvPr/>
        </p:nvSpPr>
        <p:spPr>
          <a:xfrm>
            <a:off x="1243013" y="3685614"/>
            <a:ext cx="15915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47EBD363-72EC-4F5B-8DAD-3FDE3C898AE4}"/>
              </a:ext>
            </a:extLst>
          </p:cNvPr>
          <p:cNvSpPr txBox="1"/>
          <p:nvPr/>
        </p:nvSpPr>
        <p:spPr>
          <a:xfrm>
            <a:off x="3911521" y="3685614"/>
            <a:ext cx="15915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115823F9-7E0B-42D3-AE2F-2F55714CA319}"/>
              </a:ext>
            </a:extLst>
          </p:cNvPr>
          <p:cNvSpPr txBox="1"/>
          <p:nvPr/>
        </p:nvSpPr>
        <p:spPr>
          <a:xfrm>
            <a:off x="6580029" y="3685614"/>
            <a:ext cx="15915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12DFC746-EB41-48A3-8CE8-0C636B3FBD10}"/>
              </a:ext>
            </a:extLst>
          </p:cNvPr>
          <p:cNvSpPr txBox="1"/>
          <p:nvPr/>
        </p:nvSpPr>
        <p:spPr>
          <a:xfrm>
            <a:off x="9248536" y="3685614"/>
            <a:ext cx="15915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3" name="Isosceles Triangle 51">
            <a:extLst>
              <a:ext uri="{FF2B5EF4-FFF2-40B4-BE49-F238E27FC236}">
                <a16:creationId xmlns:a16="http://schemas.microsoft.com/office/drawing/2014/main" id="{997A6035-FFB8-436D-A5B4-DEB700F07804}"/>
              </a:ext>
            </a:extLst>
          </p:cNvPr>
          <p:cNvSpPr/>
          <p:nvPr/>
        </p:nvSpPr>
        <p:spPr>
          <a:xfrm>
            <a:off x="1878445" y="2405525"/>
            <a:ext cx="416351" cy="30531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4" name="Rectangle 15">
            <a:extLst>
              <a:ext uri="{FF2B5EF4-FFF2-40B4-BE49-F238E27FC236}">
                <a16:creationId xmlns:a16="http://schemas.microsoft.com/office/drawing/2014/main" id="{565A0BE1-7AF2-4BB8-9D3B-3C349B786FC0}"/>
              </a:ext>
            </a:extLst>
          </p:cNvPr>
          <p:cNvSpPr/>
          <p:nvPr/>
        </p:nvSpPr>
        <p:spPr>
          <a:xfrm rot="5400000">
            <a:off x="7237502" y="2307972"/>
            <a:ext cx="403133" cy="402598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5" name="Rounded Rectangle 5">
            <a:extLst>
              <a:ext uri="{FF2B5EF4-FFF2-40B4-BE49-F238E27FC236}">
                <a16:creationId xmlns:a16="http://schemas.microsoft.com/office/drawing/2014/main" id="{0D33182E-377D-470D-8754-2BFFE1366040}"/>
              </a:ext>
            </a:extLst>
          </p:cNvPr>
          <p:cNvSpPr/>
          <p:nvPr/>
        </p:nvSpPr>
        <p:spPr>
          <a:xfrm flipH="1">
            <a:off x="4488504" y="2341649"/>
            <a:ext cx="489660" cy="403940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6" name="Rectangle 16">
            <a:extLst>
              <a:ext uri="{FF2B5EF4-FFF2-40B4-BE49-F238E27FC236}">
                <a16:creationId xmlns:a16="http://schemas.microsoft.com/office/drawing/2014/main" id="{9230BDE1-01CF-43E8-8B45-4B6071809E4A}"/>
              </a:ext>
            </a:extLst>
          </p:cNvPr>
          <p:cNvSpPr/>
          <p:nvPr/>
        </p:nvSpPr>
        <p:spPr>
          <a:xfrm>
            <a:off x="9891019" y="2360128"/>
            <a:ext cx="492705" cy="323813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204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2018-04-26T06:39:23Z</dcterms:modified>
</cp:coreProperties>
</file>