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AACC7958-F124-4E47-A297-6985993F76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23672" y="4433935"/>
            <a:ext cx="1440000" cy="93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D7AE4122-7A2C-4483-9078-9C8764BBFF9B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3149182" y="4275580"/>
            <a:ext cx="1440000" cy="93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9" name="그림 개체 틀 2">
            <a:extLst>
              <a:ext uri="{FF2B5EF4-FFF2-40B4-BE49-F238E27FC236}">
                <a16:creationId xmlns:a16="http://schemas.microsoft.com/office/drawing/2014/main" id="{995CDF4E-12EF-448C-99C8-AD095CA1981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5374692" y="4027967"/>
            <a:ext cx="1440000" cy="93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>
            <a:extLst>
              <a:ext uri="{FF2B5EF4-FFF2-40B4-BE49-F238E27FC236}">
                <a16:creationId xmlns:a16="http://schemas.microsoft.com/office/drawing/2014/main" id="{CB91F48F-D745-40CE-863B-62887047EF60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600202" y="3305292"/>
            <a:ext cx="1440000" cy="93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>
            <a:extLst>
              <a:ext uri="{FF2B5EF4-FFF2-40B4-BE49-F238E27FC236}">
                <a16:creationId xmlns:a16="http://schemas.microsoft.com/office/drawing/2014/main" id="{35754B79-E4C8-4458-B276-E8DC270B2210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9825710" y="2502284"/>
            <a:ext cx="1440000" cy="93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70" name="그림 개체 틀 269">
            <a:extLst>
              <a:ext uri="{FF2B5EF4-FFF2-40B4-BE49-F238E27FC236}">
                <a16:creationId xmlns:a16="http://schemas.microsoft.com/office/drawing/2014/main" id="{94B31B9B-EAC4-4775-8933-6BE6F5BB0C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3672" y="4433935"/>
            <a:ext cx="1440000" cy="936000"/>
          </a:xfrm>
        </p:spPr>
      </p:sp>
      <p:sp>
        <p:nvSpPr>
          <p:cNvPr id="271" name="그림 개체 틀 270">
            <a:extLst>
              <a:ext uri="{FF2B5EF4-FFF2-40B4-BE49-F238E27FC236}">
                <a16:creationId xmlns:a16="http://schemas.microsoft.com/office/drawing/2014/main" id="{AA53733D-A6EC-4A13-86BE-84074DF6E4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149182" y="4275580"/>
            <a:ext cx="1440000" cy="936000"/>
          </a:xfrm>
        </p:spPr>
      </p:sp>
      <p:sp>
        <p:nvSpPr>
          <p:cNvPr id="272" name="그림 개체 틀 271">
            <a:extLst>
              <a:ext uri="{FF2B5EF4-FFF2-40B4-BE49-F238E27FC236}">
                <a16:creationId xmlns:a16="http://schemas.microsoft.com/office/drawing/2014/main" id="{D4BD78C8-C56C-4ECC-ADBF-FA8A36AC398A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374692" y="4027967"/>
            <a:ext cx="1440000" cy="936000"/>
          </a:xfrm>
        </p:spPr>
      </p:sp>
      <p:sp>
        <p:nvSpPr>
          <p:cNvPr id="273" name="그림 개체 틀 272">
            <a:extLst>
              <a:ext uri="{FF2B5EF4-FFF2-40B4-BE49-F238E27FC236}">
                <a16:creationId xmlns:a16="http://schemas.microsoft.com/office/drawing/2014/main" id="{3961B793-81BC-4471-B2DF-5D4477EA720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600202" y="3305292"/>
            <a:ext cx="1440000" cy="936000"/>
          </a:xfrm>
        </p:spPr>
      </p:sp>
      <p:sp>
        <p:nvSpPr>
          <p:cNvPr id="274" name="그림 개체 틀 273">
            <a:extLst>
              <a:ext uri="{FF2B5EF4-FFF2-40B4-BE49-F238E27FC236}">
                <a16:creationId xmlns:a16="http://schemas.microsoft.com/office/drawing/2014/main" id="{1D0A4A23-93EC-4400-A2CB-7E25EF8B480E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9825710" y="2502284"/>
            <a:ext cx="1440000" cy="936000"/>
          </a:xfrm>
        </p:spPr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8" name="자유형 29">
            <a:extLst>
              <a:ext uri="{FF2B5EF4-FFF2-40B4-BE49-F238E27FC236}">
                <a16:creationId xmlns:a16="http://schemas.microsoft.com/office/drawing/2014/main" id="{558741D1-EA31-4F89-B734-05C2006E4E30}"/>
              </a:ext>
            </a:extLst>
          </p:cNvPr>
          <p:cNvSpPr/>
          <p:nvPr/>
        </p:nvSpPr>
        <p:spPr>
          <a:xfrm>
            <a:off x="878711" y="3504041"/>
            <a:ext cx="10460368" cy="2526079"/>
          </a:xfrm>
          <a:custGeom>
            <a:avLst/>
            <a:gdLst>
              <a:gd name="connsiteX0" fmla="*/ 0 w 9165772"/>
              <a:gd name="connsiteY0" fmla="*/ 2090057 h 2090057"/>
              <a:gd name="connsiteX1" fmla="*/ 9165772 w 9165772"/>
              <a:gd name="connsiteY1" fmla="*/ 0 h 2090057"/>
              <a:gd name="connsiteX0" fmla="*/ 0 w 9176658"/>
              <a:gd name="connsiteY0" fmla="*/ 2079172 h 2079172"/>
              <a:gd name="connsiteX1" fmla="*/ 9176658 w 9176658"/>
              <a:gd name="connsiteY1" fmla="*/ 0 h 2079172"/>
              <a:gd name="connsiteX0" fmla="*/ 0 w 9176658"/>
              <a:gd name="connsiteY0" fmla="*/ 2079172 h 2079172"/>
              <a:gd name="connsiteX1" fmla="*/ 9176658 w 9176658"/>
              <a:gd name="connsiteY1" fmla="*/ 0 h 2079172"/>
              <a:gd name="connsiteX0" fmla="*/ 0 w 9176658"/>
              <a:gd name="connsiteY0" fmla="*/ 2079172 h 2079172"/>
              <a:gd name="connsiteX1" fmla="*/ 9176658 w 9176658"/>
              <a:gd name="connsiteY1" fmla="*/ 0 h 2079172"/>
              <a:gd name="connsiteX0" fmla="*/ 0 w 9144001"/>
              <a:gd name="connsiteY0" fmla="*/ 2667001 h 2667001"/>
              <a:gd name="connsiteX1" fmla="*/ 9144001 w 9144001"/>
              <a:gd name="connsiteY1" fmla="*/ 0 h 2667001"/>
              <a:gd name="connsiteX0" fmla="*/ 0 w 9144001"/>
              <a:gd name="connsiteY0" fmla="*/ 2667001 h 2667001"/>
              <a:gd name="connsiteX1" fmla="*/ 9144001 w 9144001"/>
              <a:gd name="connsiteY1" fmla="*/ 0 h 2667001"/>
              <a:gd name="connsiteX0" fmla="*/ 0 w 9144001"/>
              <a:gd name="connsiteY0" fmla="*/ 2667001 h 2667001"/>
              <a:gd name="connsiteX1" fmla="*/ 9144001 w 9144001"/>
              <a:gd name="connsiteY1" fmla="*/ 0 h 2667001"/>
              <a:gd name="connsiteX0" fmla="*/ 0 w 9136481"/>
              <a:gd name="connsiteY0" fmla="*/ 2510815 h 2510815"/>
              <a:gd name="connsiteX1" fmla="*/ 9136481 w 9136481"/>
              <a:gd name="connsiteY1" fmla="*/ 0 h 2510815"/>
              <a:gd name="connsiteX0" fmla="*/ 0 w 9181598"/>
              <a:gd name="connsiteY0" fmla="*/ 2399254 h 2399254"/>
              <a:gd name="connsiteX1" fmla="*/ 9181598 w 9181598"/>
              <a:gd name="connsiteY1" fmla="*/ 0 h 2399254"/>
              <a:gd name="connsiteX0" fmla="*/ 0 w 9181598"/>
              <a:gd name="connsiteY0" fmla="*/ 2399254 h 2399254"/>
              <a:gd name="connsiteX1" fmla="*/ 9181598 w 9181598"/>
              <a:gd name="connsiteY1" fmla="*/ 0 h 2399254"/>
              <a:gd name="connsiteX0" fmla="*/ 0 w 9204157"/>
              <a:gd name="connsiteY0" fmla="*/ 2198444 h 2198444"/>
              <a:gd name="connsiteX1" fmla="*/ 9204157 w 9204157"/>
              <a:gd name="connsiteY1" fmla="*/ 0 h 2198444"/>
              <a:gd name="connsiteX0" fmla="*/ 0 w 9204157"/>
              <a:gd name="connsiteY0" fmla="*/ 2198444 h 2198444"/>
              <a:gd name="connsiteX1" fmla="*/ 9204157 w 9204157"/>
              <a:gd name="connsiteY1" fmla="*/ 0 h 2198444"/>
              <a:gd name="connsiteX0" fmla="*/ 0 w 9204157"/>
              <a:gd name="connsiteY0" fmla="*/ 2198444 h 2198444"/>
              <a:gd name="connsiteX1" fmla="*/ 9204157 w 9204157"/>
              <a:gd name="connsiteY1" fmla="*/ 0 h 219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04157" h="2198444">
                <a:moveTo>
                  <a:pt x="0" y="2198444"/>
                </a:moveTo>
                <a:cubicBezTo>
                  <a:pt x="4043323" y="1946090"/>
                  <a:pt x="5991867" y="1983796"/>
                  <a:pt x="9204157" y="0"/>
                </a:cubicBezTo>
              </a:path>
            </a:pathLst>
          </a:custGeom>
          <a:ln w="1905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9" name="타원 238">
            <a:extLst>
              <a:ext uri="{FF2B5EF4-FFF2-40B4-BE49-F238E27FC236}">
                <a16:creationId xmlns:a16="http://schemas.microsoft.com/office/drawing/2014/main" id="{5E87CB8B-8E10-4AA4-9F29-2172443B0C02}"/>
              </a:ext>
            </a:extLst>
          </p:cNvPr>
          <p:cNvSpPr/>
          <p:nvPr/>
        </p:nvSpPr>
        <p:spPr>
          <a:xfrm>
            <a:off x="1558021" y="5881977"/>
            <a:ext cx="180000" cy="180000"/>
          </a:xfrm>
          <a:prstGeom prst="ellipse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40" name="타원 239">
            <a:extLst>
              <a:ext uri="{FF2B5EF4-FFF2-40B4-BE49-F238E27FC236}">
                <a16:creationId xmlns:a16="http://schemas.microsoft.com/office/drawing/2014/main" id="{17CAFC2D-AE8B-4F68-8D45-15477F9B19AE}"/>
              </a:ext>
            </a:extLst>
          </p:cNvPr>
          <p:cNvSpPr/>
          <p:nvPr/>
        </p:nvSpPr>
        <p:spPr>
          <a:xfrm>
            <a:off x="3783531" y="5738315"/>
            <a:ext cx="180000" cy="180000"/>
          </a:xfrm>
          <a:prstGeom prst="ellipse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41" name="타원 240">
            <a:extLst>
              <a:ext uri="{FF2B5EF4-FFF2-40B4-BE49-F238E27FC236}">
                <a16:creationId xmlns:a16="http://schemas.microsoft.com/office/drawing/2014/main" id="{2E2BFF3B-F2CD-4649-988C-15A79A615F00}"/>
              </a:ext>
            </a:extLst>
          </p:cNvPr>
          <p:cNvSpPr/>
          <p:nvPr/>
        </p:nvSpPr>
        <p:spPr>
          <a:xfrm>
            <a:off x="6009041" y="5475547"/>
            <a:ext cx="180000" cy="180000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42" name="타원 241">
            <a:extLst>
              <a:ext uri="{FF2B5EF4-FFF2-40B4-BE49-F238E27FC236}">
                <a16:creationId xmlns:a16="http://schemas.microsoft.com/office/drawing/2014/main" id="{5D6DA87E-A987-4ACA-AEB2-87C69C0E6F25}"/>
              </a:ext>
            </a:extLst>
          </p:cNvPr>
          <p:cNvSpPr/>
          <p:nvPr/>
        </p:nvSpPr>
        <p:spPr>
          <a:xfrm>
            <a:off x="8234551" y="4941953"/>
            <a:ext cx="180000" cy="180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43" name="타원 242">
            <a:extLst>
              <a:ext uri="{FF2B5EF4-FFF2-40B4-BE49-F238E27FC236}">
                <a16:creationId xmlns:a16="http://schemas.microsoft.com/office/drawing/2014/main" id="{14D0ED2B-BCB8-4CC3-BAA0-A39CE29A5A5E}"/>
              </a:ext>
            </a:extLst>
          </p:cNvPr>
          <p:cNvSpPr/>
          <p:nvPr/>
        </p:nvSpPr>
        <p:spPr>
          <a:xfrm>
            <a:off x="10460059" y="3899149"/>
            <a:ext cx="180000" cy="18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44" name="Text Placeholder 32">
            <a:extLst>
              <a:ext uri="{FF2B5EF4-FFF2-40B4-BE49-F238E27FC236}">
                <a16:creationId xmlns:a16="http://schemas.microsoft.com/office/drawing/2014/main" id="{7CA24208-D928-4570-9C53-E7139AA6BA10}"/>
              </a:ext>
            </a:extLst>
          </p:cNvPr>
          <p:cNvSpPr txBox="1">
            <a:spLocks/>
          </p:cNvSpPr>
          <p:nvPr/>
        </p:nvSpPr>
        <p:spPr>
          <a:xfrm>
            <a:off x="1151859" y="6092308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 anchor="ctr">
            <a:noAutofit/>
          </a:bodyPr>
          <a:lstStyle>
            <a:lvl1pPr marL="228600" indent="-22860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2015</a:t>
            </a:r>
            <a:endParaRPr lang="en-JM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45" name="Text Placeholder 32">
            <a:extLst>
              <a:ext uri="{FF2B5EF4-FFF2-40B4-BE49-F238E27FC236}">
                <a16:creationId xmlns:a16="http://schemas.microsoft.com/office/drawing/2014/main" id="{8ABC5F4C-8216-4365-AF85-459749E4E79D}"/>
              </a:ext>
            </a:extLst>
          </p:cNvPr>
          <p:cNvSpPr txBox="1">
            <a:spLocks/>
          </p:cNvSpPr>
          <p:nvPr/>
        </p:nvSpPr>
        <p:spPr>
          <a:xfrm>
            <a:off x="3377369" y="5967353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 anchor="ctr">
            <a:noAutofit/>
          </a:bodyPr>
          <a:lstStyle>
            <a:lvl1pPr marL="228600" indent="-22860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JM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2016</a:t>
            </a:r>
          </a:p>
        </p:txBody>
      </p:sp>
      <p:sp>
        <p:nvSpPr>
          <p:cNvPr id="246" name="Text Placeholder 32">
            <a:extLst>
              <a:ext uri="{FF2B5EF4-FFF2-40B4-BE49-F238E27FC236}">
                <a16:creationId xmlns:a16="http://schemas.microsoft.com/office/drawing/2014/main" id="{56B7AF94-D30C-47F6-B3D4-A68F2F6C2626}"/>
              </a:ext>
            </a:extLst>
          </p:cNvPr>
          <p:cNvSpPr txBox="1">
            <a:spLocks/>
          </p:cNvSpPr>
          <p:nvPr/>
        </p:nvSpPr>
        <p:spPr>
          <a:xfrm>
            <a:off x="5602879" y="5689731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 anchor="ctr">
            <a:noAutofit/>
          </a:bodyPr>
          <a:lstStyle>
            <a:lvl1pPr marL="228600" indent="-22860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2017</a:t>
            </a:r>
            <a:endParaRPr lang="en-JM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47" name="Text Placeholder 32">
            <a:extLst>
              <a:ext uri="{FF2B5EF4-FFF2-40B4-BE49-F238E27FC236}">
                <a16:creationId xmlns:a16="http://schemas.microsoft.com/office/drawing/2014/main" id="{DA6AE588-D670-4768-B8FA-C91783D366C4}"/>
              </a:ext>
            </a:extLst>
          </p:cNvPr>
          <p:cNvSpPr txBox="1">
            <a:spLocks/>
          </p:cNvSpPr>
          <p:nvPr/>
        </p:nvSpPr>
        <p:spPr>
          <a:xfrm>
            <a:off x="7828389" y="5156137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 anchor="ctr">
            <a:noAutofit/>
          </a:bodyPr>
          <a:lstStyle>
            <a:lvl1pPr marL="228600" indent="-22860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JM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2018</a:t>
            </a:r>
          </a:p>
        </p:txBody>
      </p:sp>
      <p:sp>
        <p:nvSpPr>
          <p:cNvPr id="248" name="Text Placeholder 32">
            <a:extLst>
              <a:ext uri="{FF2B5EF4-FFF2-40B4-BE49-F238E27FC236}">
                <a16:creationId xmlns:a16="http://schemas.microsoft.com/office/drawing/2014/main" id="{17C9BC3E-B9DA-43F2-A17D-C472CF015012}"/>
              </a:ext>
            </a:extLst>
          </p:cNvPr>
          <p:cNvSpPr txBox="1">
            <a:spLocks/>
          </p:cNvSpPr>
          <p:nvPr/>
        </p:nvSpPr>
        <p:spPr>
          <a:xfrm>
            <a:off x="10053897" y="4113333"/>
            <a:ext cx="992324" cy="304800"/>
          </a:xfrm>
          <a:prstGeom prst="rect">
            <a:avLst/>
          </a:prstGeom>
          <a:ln w="19050">
            <a:noFill/>
          </a:ln>
          <a:effectLst>
            <a:innerShdw blurRad="114300">
              <a:schemeClr val="bg1"/>
            </a:innerShdw>
          </a:effectLst>
        </p:spPr>
        <p:txBody>
          <a:bodyPr anchor="ctr">
            <a:noAutofit/>
          </a:bodyPr>
          <a:lstStyle>
            <a:lvl1pPr marL="228600" indent="-22860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CC33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2019</a:t>
            </a:r>
            <a:endParaRPr lang="en-JM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grpSp>
        <p:nvGrpSpPr>
          <p:cNvPr id="249" name="그룹 248">
            <a:extLst>
              <a:ext uri="{FF2B5EF4-FFF2-40B4-BE49-F238E27FC236}">
                <a16:creationId xmlns:a16="http://schemas.microsoft.com/office/drawing/2014/main" id="{5448FBD1-0ABB-4A82-9213-9005FC80214C}"/>
              </a:ext>
            </a:extLst>
          </p:cNvPr>
          <p:cNvGrpSpPr/>
          <p:nvPr/>
        </p:nvGrpSpPr>
        <p:grpSpPr>
          <a:xfrm>
            <a:off x="968644" y="3583030"/>
            <a:ext cx="1358754" cy="766406"/>
            <a:chOff x="611560" y="3486643"/>
            <a:chExt cx="1358754" cy="766406"/>
          </a:xfrm>
        </p:grpSpPr>
        <p:sp>
          <p:nvSpPr>
            <p:cNvPr id="250" name="텍스트 개체 틀 4">
              <a:extLst>
                <a:ext uri="{FF2B5EF4-FFF2-40B4-BE49-F238E27FC236}">
                  <a16:creationId xmlns:a16="http://schemas.microsoft.com/office/drawing/2014/main" id="{2967B166-DDEC-4294-893A-A5EE3C9EAF45}"/>
                </a:ext>
              </a:extLst>
            </p:cNvPr>
            <p:cNvSpPr txBox="1">
              <a:spLocks/>
            </p:cNvSpPr>
            <p:nvPr/>
          </p:nvSpPr>
          <p:spPr>
            <a:xfrm>
              <a:off x="611560" y="3772720"/>
              <a:ext cx="1358754" cy="480329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200" kern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</a:p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1" name="텍스트 개체 틀 4">
              <a:extLst>
                <a:ext uri="{FF2B5EF4-FFF2-40B4-BE49-F238E27FC236}">
                  <a16:creationId xmlns:a16="http://schemas.microsoft.com/office/drawing/2014/main" id="{74552843-B242-4A48-86A3-A28E549AA60E}"/>
                </a:ext>
              </a:extLst>
            </p:cNvPr>
            <p:cNvSpPr txBox="1">
              <a:spLocks/>
            </p:cNvSpPr>
            <p:nvPr/>
          </p:nvSpPr>
          <p:spPr>
            <a:xfrm>
              <a:off x="611560" y="3486643"/>
              <a:ext cx="1358754" cy="271565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400" b="1" kern="1200" dirty="0">
                  <a:solidFill>
                    <a:srgbClr val="45C1A4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accent6"/>
                  </a:solidFill>
                </a:rPr>
                <a:t>Text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52" name="그룹 251">
            <a:extLst>
              <a:ext uri="{FF2B5EF4-FFF2-40B4-BE49-F238E27FC236}">
                <a16:creationId xmlns:a16="http://schemas.microsoft.com/office/drawing/2014/main" id="{331657C0-B838-47F2-8DC6-A87B353536A9}"/>
              </a:ext>
            </a:extLst>
          </p:cNvPr>
          <p:cNvGrpSpPr/>
          <p:nvPr/>
        </p:nvGrpSpPr>
        <p:grpSpPr>
          <a:xfrm>
            <a:off x="3193685" y="3428293"/>
            <a:ext cx="1359693" cy="761296"/>
            <a:chOff x="2254431" y="3421327"/>
            <a:chExt cx="1359693" cy="761296"/>
          </a:xfrm>
        </p:grpSpPr>
        <p:sp>
          <p:nvSpPr>
            <p:cNvPr id="253" name="텍스트 개체 틀 4">
              <a:extLst>
                <a:ext uri="{FF2B5EF4-FFF2-40B4-BE49-F238E27FC236}">
                  <a16:creationId xmlns:a16="http://schemas.microsoft.com/office/drawing/2014/main" id="{7B8A285E-FF1B-4D7E-A5BD-7735EFB3F2EA}"/>
                </a:ext>
              </a:extLst>
            </p:cNvPr>
            <p:cNvSpPr txBox="1">
              <a:spLocks/>
            </p:cNvSpPr>
            <p:nvPr/>
          </p:nvSpPr>
          <p:spPr>
            <a:xfrm>
              <a:off x="2254431" y="3702294"/>
              <a:ext cx="1358754" cy="480329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200" kern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</a:p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4" name="텍스트 개체 틀 4">
              <a:extLst>
                <a:ext uri="{FF2B5EF4-FFF2-40B4-BE49-F238E27FC236}">
                  <a16:creationId xmlns:a16="http://schemas.microsoft.com/office/drawing/2014/main" id="{2A5D22AA-C6B8-4B84-8D05-9FDA404943C8}"/>
                </a:ext>
              </a:extLst>
            </p:cNvPr>
            <p:cNvSpPr txBox="1">
              <a:spLocks/>
            </p:cNvSpPr>
            <p:nvPr/>
          </p:nvSpPr>
          <p:spPr>
            <a:xfrm>
              <a:off x="2255370" y="3421327"/>
              <a:ext cx="1358754" cy="271565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400" b="1" kern="1200" dirty="0">
                  <a:solidFill>
                    <a:srgbClr val="45C1A4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accent1"/>
                  </a:solidFill>
                </a:rPr>
                <a:t>Text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55" name="그룹 254">
            <a:extLst>
              <a:ext uri="{FF2B5EF4-FFF2-40B4-BE49-F238E27FC236}">
                <a16:creationId xmlns:a16="http://schemas.microsoft.com/office/drawing/2014/main" id="{0CD947DF-E1AE-4E49-9EFA-C93F2E469C02}"/>
              </a:ext>
            </a:extLst>
          </p:cNvPr>
          <p:cNvGrpSpPr/>
          <p:nvPr/>
        </p:nvGrpSpPr>
        <p:grpSpPr>
          <a:xfrm>
            <a:off x="5417465" y="3190790"/>
            <a:ext cx="1363153" cy="752138"/>
            <a:chOff x="3927988" y="3126603"/>
            <a:chExt cx="1363153" cy="752138"/>
          </a:xfrm>
        </p:grpSpPr>
        <p:sp>
          <p:nvSpPr>
            <p:cNvPr id="256" name="텍스트 개체 틀 4">
              <a:extLst>
                <a:ext uri="{FF2B5EF4-FFF2-40B4-BE49-F238E27FC236}">
                  <a16:creationId xmlns:a16="http://schemas.microsoft.com/office/drawing/2014/main" id="{39014727-86F7-4F68-A4D6-48005AEA560F}"/>
                </a:ext>
              </a:extLst>
            </p:cNvPr>
            <p:cNvSpPr txBox="1">
              <a:spLocks/>
            </p:cNvSpPr>
            <p:nvPr/>
          </p:nvSpPr>
          <p:spPr>
            <a:xfrm>
              <a:off x="3927988" y="3398412"/>
              <a:ext cx="1358754" cy="480329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200" kern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</a:p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7" name="텍스트 개체 틀 4">
              <a:extLst>
                <a:ext uri="{FF2B5EF4-FFF2-40B4-BE49-F238E27FC236}">
                  <a16:creationId xmlns:a16="http://schemas.microsoft.com/office/drawing/2014/main" id="{673D4E24-6C88-4A78-8943-7398FCAA9C97}"/>
                </a:ext>
              </a:extLst>
            </p:cNvPr>
            <p:cNvSpPr txBox="1">
              <a:spLocks/>
            </p:cNvSpPr>
            <p:nvPr/>
          </p:nvSpPr>
          <p:spPr>
            <a:xfrm>
              <a:off x="3932387" y="3126603"/>
              <a:ext cx="1358754" cy="271565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400" b="1" kern="1200" dirty="0">
                  <a:solidFill>
                    <a:srgbClr val="45C1A4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accent2"/>
                  </a:solidFill>
                </a:rPr>
                <a:t>Text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258" name="그룹 257">
            <a:extLst>
              <a:ext uri="{FF2B5EF4-FFF2-40B4-BE49-F238E27FC236}">
                <a16:creationId xmlns:a16="http://schemas.microsoft.com/office/drawing/2014/main" id="{9127392D-4A6C-4410-95E1-DDCF9491FC75}"/>
              </a:ext>
            </a:extLst>
          </p:cNvPr>
          <p:cNvGrpSpPr/>
          <p:nvPr/>
        </p:nvGrpSpPr>
        <p:grpSpPr>
          <a:xfrm>
            <a:off x="7640201" y="2459240"/>
            <a:ext cx="1368701" cy="759230"/>
            <a:chOff x="5556852" y="2473794"/>
            <a:chExt cx="1368701" cy="759230"/>
          </a:xfrm>
        </p:grpSpPr>
        <p:sp>
          <p:nvSpPr>
            <p:cNvPr id="259" name="텍스트 개체 틀 4">
              <a:extLst>
                <a:ext uri="{FF2B5EF4-FFF2-40B4-BE49-F238E27FC236}">
                  <a16:creationId xmlns:a16="http://schemas.microsoft.com/office/drawing/2014/main" id="{9162E99E-D293-4902-84DD-434511E001EE}"/>
                </a:ext>
              </a:extLst>
            </p:cNvPr>
            <p:cNvSpPr txBox="1">
              <a:spLocks/>
            </p:cNvSpPr>
            <p:nvPr/>
          </p:nvSpPr>
          <p:spPr>
            <a:xfrm>
              <a:off x="5566799" y="2752695"/>
              <a:ext cx="1358754" cy="480329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200" kern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</a:p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0" name="텍스트 개체 틀 4">
              <a:extLst>
                <a:ext uri="{FF2B5EF4-FFF2-40B4-BE49-F238E27FC236}">
                  <a16:creationId xmlns:a16="http://schemas.microsoft.com/office/drawing/2014/main" id="{9F92E389-0824-430E-8CF4-BE54991C4E99}"/>
                </a:ext>
              </a:extLst>
            </p:cNvPr>
            <p:cNvSpPr txBox="1">
              <a:spLocks/>
            </p:cNvSpPr>
            <p:nvPr/>
          </p:nvSpPr>
          <p:spPr>
            <a:xfrm>
              <a:off x="5556852" y="2473794"/>
              <a:ext cx="1358754" cy="271565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400" b="1" kern="1200" dirty="0">
                  <a:solidFill>
                    <a:srgbClr val="45C1A4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accent3"/>
                  </a:solidFill>
                </a:rPr>
                <a:t>Text</a:t>
              </a:r>
              <a:endParaRPr lang="en-US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261" name="그룹 260">
            <a:extLst>
              <a:ext uri="{FF2B5EF4-FFF2-40B4-BE49-F238E27FC236}">
                <a16:creationId xmlns:a16="http://schemas.microsoft.com/office/drawing/2014/main" id="{021CA648-F76C-4725-9AE3-C8FEA816E9BC}"/>
              </a:ext>
            </a:extLst>
          </p:cNvPr>
          <p:cNvGrpSpPr/>
          <p:nvPr/>
        </p:nvGrpSpPr>
        <p:grpSpPr>
          <a:xfrm>
            <a:off x="9870682" y="1663402"/>
            <a:ext cx="1358754" cy="755520"/>
            <a:chOff x="7222983" y="1481305"/>
            <a:chExt cx="1358754" cy="755520"/>
          </a:xfrm>
        </p:grpSpPr>
        <p:sp>
          <p:nvSpPr>
            <p:cNvPr id="262" name="텍스트 개체 틀 4">
              <a:extLst>
                <a:ext uri="{FF2B5EF4-FFF2-40B4-BE49-F238E27FC236}">
                  <a16:creationId xmlns:a16="http://schemas.microsoft.com/office/drawing/2014/main" id="{36E96A29-6B78-489F-B0B8-F4CA0D5A9610}"/>
                </a:ext>
              </a:extLst>
            </p:cNvPr>
            <p:cNvSpPr txBox="1">
              <a:spLocks/>
            </p:cNvSpPr>
            <p:nvPr/>
          </p:nvSpPr>
          <p:spPr>
            <a:xfrm>
              <a:off x="7222983" y="1756496"/>
              <a:ext cx="1358754" cy="480329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200" kern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</a:p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3" name="텍스트 개체 틀 4">
              <a:extLst>
                <a:ext uri="{FF2B5EF4-FFF2-40B4-BE49-F238E27FC236}">
                  <a16:creationId xmlns:a16="http://schemas.microsoft.com/office/drawing/2014/main" id="{BF000644-B8A3-47A9-8B95-D3E56F69D395}"/>
                </a:ext>
              </a:extLst>
            </p:cNvPr>
            <p:cNvSpPr txBox="1">
              <a:spLocks/>
            </p:cNvSpPr>
            <p:nvPr/>
          </p:nvSpPr>
          <p:spPr>
            <a:xfrm>
              <a:off x="7222983" y="1481305"/>
              <a:ext cx="1358754" cy="271565"/>
            </a:xfrm>
            <a:prstGeom prst="rect">
              <a:avLst/>
            </a:prstGeom>
            <a:noFill/>
            <a:ln w="12700">
              <a:noFill/>
            </a:ln>
            <a:effectLst>
              <a:innerShdw blurRad="114300">
                <a:schemeClr val="bg1"/>
              </a:innerShdw>
            </a:effectLst>
          </p:spPr>
          <p:txBody>
            <a:bodyPr lIns="0" anchor="ctr"/>
            <a:lstStyle>
              <a:lvl1pPr marL="0" indent="0" algn="ctr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Tx/>
                <a:buNone/>
                <a:defRPr lang="ko-KR" altLang="en-US" sz="1400" b="1" kern="1200" dirty="0">
                  <a:solidFill>
                    <a:srgbClr val="45C1A4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chemeClr val="accent4"/>
                  </a:solidFill>
                </a:rPr>
                <a:t>Text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</p:grpSp>
      <p:sp>
        <p:nvSpPr>
          <p:cNvPr id="264" name="Content Placeholder 3">
            <a:extLst>
              <a:ext uri="{FF2B5EF4-FFF2-40B4-BE49-F238E27FC236}">
                <a16:creationId xmlns:a16="http://schemas.microsoft.com/office/drawing/2014/main" id="{15A1F807-1D00-4EDD-AFF9-8F7EEFCECFDB}"/>
              </a:ext>
            </a:extLst>
          </p:cNvPr>
          <p:cNvSpPr txBox="1">
            <a:spLocks/>
          </p:cNvSpPr>
          <p:nvPr/>
        </p:nvSpPr>
        <p:spPr>
          <a:xfrm>
            <a:off x="917362" y="1758342"/>
            <a:ext cx="4824413" cy="8903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an example text. Go ahead an replace it with your own text. 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83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2018-04-11T02:37:00Z</dcterms:modified>
</cp:coreProperties>
</file>