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6" name="Rectangle 35">
            <a:extLst>
              <a:ext uri="{FF2B5EF4-FFF2-40B4-BE49-F238E27FC236}">
                <a16:creationId xmlns:a16="http://schemas.microsoft.com/office/drawing/2014/main" id="{0C5F92C0-10E8-4A17-8CD7-C6424C25E298}"/>
              </a:ext>
            </a:extLst>
          </p:cNvPr>
          <p:cNvSpPr/>
          <p:nvPr/>
        </p:nvSpPr>
        <p:spPr>
          <a:xfrm>
            <a:off x="1052845" y="1963617"/>
            <a:ext cx="13921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80%</a:t>
            </a:r>
            <a:endParaRPr lang="ko-KR" altLang="en-US" sz="4400" b="1" dirty="0">
              <a:solidFill>
                <a:schemeClr val="accent3"/>
              </a:solidFill>
            </a:endParaRPr>
          </a:p>
        </p:txBody>
      </p:sp>
      <p:sp>
        <p:nvSpPr>
          <p:cNvPr id="317" name="Rectangle 36">
            <a:extLst>
              <a:ext uri="{FF2B5EF4-FFF2-40B4-BE49-F238E27FC236}">
                <a16:creationId xmlns:a16="http://schemas.microsoft.com/office/drawing/2014/main" id="{9B263A03-053D-441A-8F04-DE6E31EF87EE}"/>
              </a:ext>
            </a:extLst>
          </p:cNvPr>
          <p:cNvSpPr/>
          <p:nvPr/>
        </p:nvSpPr>
        <p:spPr>
          <a:xfrm>
            <a:off x="2456685" y="1979005"/>
            <a:ext cx="3536238" cy="738664"/>
          </a:xfrm>
          <a:prstGeom prst="rect">
            <a:avLst/>
          </a:prstGeom>
        </p:spPr>
        <p:txBody>
          <a:bodyPr wrap="square" lIns="72000" rIns="7200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8" name="Rectangle 39">
            <a:extLst>
              <a:ext uri="{FF2B5EF4-FFF2-40B4-BE49-F238E27FC236}">
                <a16:creationId xmlns:a16="http://schemas.microsoft.com/office/drawing/2014/main" id="{B75ADDFC-21EE-4E6B-8A9F-FD6256E88D40}"/>
              </a:ext>
            </a:extLst>
          </p:cNvPr>
          <p:cNvSpPr/>
          <p:nvPr/>
        </p:nvSpPr>
        <p:spPr>
          <a:xfrm>
            <a:off x="1052845" y="3251553"/>
            <a:ext cx="13921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70%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  <p:sp>
        <p:nvSpPr>
          <p:cNvPr id="319" name="Rectangle 40">
            <a:extLst>
              <a:ext uri="{FF2B5EF4-FFF2-40B4-BE49-F238E27FC236}">
                <a16:creationId xmlns:a16="http://schemas.microsoft.com/office/drawing/2014/main" id="{FFDBD4E6-9E33-48E0-8E44-8F5B665562DC}"/>
              </a:ext>
            </a:extLst>
          </p:cNvPr>
          <p:cNvSpPr/>
          <p:nvPr/>
        </p:nvSpPr>
        <p:spPr>
          <a:xfrm>
            <a:off x="2456685" y="3266941"/>
            <a:ext cx="3536238" cy="738664"/>
          </a:xfrm>
          <a:prstGeom prst="rect">
            <a:avLst/>
          </a:prstGeom>
        </p:spPr>
        <p:txBody>
          <a:bodyPr wrap="square" lIns="72000" rIns="7200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20" name="Group 41">
            <a:extLst>
              <a:ext uri="{FF2B5EF4-FFF2-40B4-BE49-F238E27FC236}">
                <a16:creationId xmlns:a16="http://schemas.microsoft.com/office/drawing/2014/main" id="{77BBEE90-55BE-4270-A930-A0DD25D85278}"/>
              </a:ext>
            </a:extLst>
          </p:cNvPr>
          <p:cNvGrpSpPr/>
          <p:nvPr/>
        </p:nvGrpSpPr>
        <p:grpSpPr>
          <a:xfrm>
            <a:off x="906449" y="4434584"/>
            <a:ext cx="10424160" cy="1744100"/>
            <a:chOff x="-396776" y="3590427"/>
            <a:chExt cx="8136904" cy="1744100"/>
          </a:xfrm>
        </p:grpSpPr>
        <p:sp>
          <p:nvSpPr>
            <p:cNvPr id="321" name="Rectangle 42">
              <a:extLst>
                <a:ext uri="{FF2B5EF4-FFF2-40B4-BE49-F238E27FC236}">
                  <a16:creationId xmlns:a16="http://schemas.microsoft.com/office/drawing/2014/main" id="{192B37AF-6C93-4C51-B387-69FD6FE62A3D}"/>
                </a:ext>
              </a:extLst>
            </p:cNvPr>
            <p:cNvSpPr/>
            <p:nvPr/>
          </p:nvSpPr>
          <p:spPr>
            <a:xfrm>
              <a:off x="-396776" y="3949532"/>
              <a:ext cx="8136904" cy="138499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Easy to change colors, photos and Text.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" name="Rectangle 43">
              <a:extLst>
                <a:ext uri="{FF2B5EF4-FFF2-40B4-BE49-F238E27FC236}">
                  <a16:creationId xmlns:a16="http://schemas.microsoft.com/office/drawing/2014/main" id="{F4373998-645A-43E7-9D91-1BBB1F37BB9B}"/>
                </a:ext>
              </a:extLst>
            </p:cNvPr>
            <p:cNvSpPr/>
            <p:nvPr/>
          </p:nvSpPr>
          <p:spPr>
            <a:xfrm>
              <a:off x="-396776" y="3590427"/>
              <a:ext cx="8136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23" name="그룹 322">
            <a:extLst>
              <a:ext uri="{FF2B5EF4-FFF2-40B4-BE49-F238E27FC236}">
                <a16:creationId xmlns:a16="http://schemas.microsoft.com/office/drawing/2014/main" id="{4929F68A-B33A-4F87-A2AA-FDEE6CDFD1A4}"/>
              </a:ext>
            </a:extLst>
          </p:cNvPr>
          <p:cNvGrpSpPr/>
          <p:nvPr/>
        </p:nvGrpSpPr>
        <p:grpSpPr>
          <a:xfrm>
            <a:off x="6707963" y="1885467"/>
            <a:ext cx="4489961" cy="925740"/>
            <a:chOff x="6707963" y="1850631"/>
            <a:chExt cx="4489961" cy="925740"/>
          </a:xfrm>
        </p:grpSpPr>
        <p:sp>
          <p:nvSpPr>
            <p:cNvPr id="324" name="Round Same Side Corner Rectangle 8">
              <a:extLst>
                <a:ext uri="{FF2B5EF4-FFF2-40B4-BE49-F238E27FC236}">
                  <a16:creationId xmlns:a16="http://schemas.microsoft.com/office/drawing/2014/main" id="{498C42B3-0B5C-46E7-978A-3A3758785B8A}"/>
                </a:ext>
              </a:extLst>
            </p:cNvPr>
            <p:cNvSpPr/>
            <p:nvPr/>
          </p:nvSpPr>
          <p:spPr>
            <a:xfrm>
              <a:off x="670796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25" name="Round Same Side Corner Rectangle 8">
              <a:extLst>
                <a:ext uri="{FF2B5EF4-FFF2-40B4-BE49-F238E27FC236}">
                  <a16:creationId xmlns:a16="http://schemas.microsoft.com/office/drawing/2014/main" id="{A2B1D6C4-6B3A-4801-84EF-6F0D02343FEA}"/>
                </a:ext>
              </a:extLst>
            </p:cNvPr>
            <p:cNvSpPr/>
            <p:nvPr/>
          </p:nvSpPr>
          <p:spPr>
            <a:xfrm>
              <a:off x="716779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26" name="Round Same Side Corner Rectangle 8">
              <a:extLst>
                <a:ext uri="{FF2B5EF4-FFF2-40B4-BE49-F238E27FC236}">
                  <a16:creationId xmlns:a16="http://schemas.microsoft.com/office/drawing/2014/main" id="{F55F401B-E566-4679-A090-43E70FEB578E}"/>
                </a:ext>
              </a:extLst>
            </p:cNvPr>
            <p:cNvSpPr/>
            <p:nvPr/>
          </p:nvSpPr>
          <p:spPr>
            <a:xfrm>
              <a:off x="762762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27" name="Round Same Side Corner Rectangle 8">
              <a:extLst>
                <a:ext uri="{FF2B5EF4-FFF2-40B4-BE49-F238E27FC236}">
                  <a16:creationId xmlns:a16="http://schemas.microsoft.com/office/drawing/2014/main" id="{2AE8A75B-20F6-41AC-A3A5-EEF952642EB3}"/>
                </a:ext>
              </a:extLst>
            </p:cNvPr>
            <p:cNvSpPr/>
            <p:nvPr/>
          </p:nvSpPr>
          <p:spPr>
            <a:xfrm>
              <a:off x="808745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28" name="Round Same Side Corner Rectangle 8">
              <a:extLst>
                <a:ext uri="{FF2B5EF4-FFF2-40B4-BE49-F238E27FC236}">
                  <a16:creationId xmlns:a16="http://schemas.microsoft.com/office/drawing/2014/main" id="{A4B68EC8-4F56-43A5-A899-87B0524B2CCF}"/>
                </a:ext>
              </a:extLst>
            </p:cNvPr>
            <p:cNvSpPr/>
            <p:nvPr/>
          </p:nvSpPr>
          <p:spPr>
            <a:xfrm>
              <a:off x="854728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29" name="Round Same Side Corner Rectangle 8">
              <a:extLst>
                <a:ext uri="{FF2B5EF4-FFF2-40B4-BE49-F238E27FC236}">
                  <a16:creationId xmlns:a16="http://schemas.microsoft.com/office/drawing/2014/main" id="{3D159E1F-047E-484C-AB71-953E03BE4301}"/>
                </a:ext>
              </a:extLst>
            </p:cNvPr>
            <p:cNvSpPr/>
            <p:nvPr/>
          </p:nvSpPr>
          <p:spPr>
            <a:xfrm>
              <a:off x="900711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0" name="Round Same Side Corner Rectangle 8">
              <a:extLst>
                <a:ext uri="{FF2B5EF4-FFF2-40B4-BE49-F238E27FC236}">
                  <a16:creationId xmlns:a16="http://schemas.microsoft.com/office/drawing/2014/main" id="{D74F1952-7A8C-4261-84B3-62A95A8F87C0}"/>
                </a:ext>
              </a:extLst>
            </p:cNvPr>
            <p:cNvSpPr/>
            <p:nvPr/>
          </p:nvSpPr>
          <p:spPr>
            <a:xfrm>
              <a:off x="946694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1" name="Round Same Side Corner Rectangle 8">
              <a:extLst>
                <a:ext uri="{FF2B5EF4-FFF2-40B4-BE49-F238E27FC236}">
                  <a16:creationId xmlns:a16="http://schemas.microsoft.com/office/drawing/2014/main" id="{4CF51261-3BAE-440E-88E2-4FEE96602707}"/>
                </a:ext>
              </a:extLst>
            </p:cNvPr>
            <p:cNvSpPr/>
            <p:nvPr/>
          </p:nvSpPr>
          <p:spPr>
            <a:xfrm>
              <a:off x="992677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2" name="Round Same Side Corner Rectangle 8">
              <a:extLst>
                <a:ext uri="{FF2B5EF4-FFF2-40B4-BE49-F238E27FC236}">
                  <a16:creationId xmlns:a16="http://schemas.microsoft.com/office/drawing/2014/main" id="{3D80037D-DE0F-4DBF-B809-35BB5C10DDAD}"/>
                </a:ext>
              </a:extLst>
            </p:cNvPr>
            <p:cNvSpPr/>
            <p:nvPr/>
          </p:nvSpPr>
          <p:spPr>
            <a:xfrm>
              <a:off x="1038660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3" name="Round Same Side Corner Rectangle 8">
              <a:extLst>
                <a:ext uri="{FF2B5EF4-FFF2-40B4-BE49-F238E27FC236}">
                  <a16:creationId xmlns:a16="http://schemas.microsoft.com/office/drawing/2014/main" id="{719F1407-DE6C-4C7F-9251-30DD3641A2C3}"/>
                </a:ext>
              </a:extLst>
            </p:cNvPr>
            <p:cNvSpPr/>
            <p:nvPr/>
          </p:nvSpPr>
          <p:spPr>
            <a:xfrm>
              <a:off x="10846433" y="1850631"/>
              <a:ext cx="351491" cy="92574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34" name="그룹 333">
            <a:extLst>
              <a:ext uri="{FF2B5EF4-FFF2-40B4-BE49-F238E27FC236}">
                <a16:creationId xmlns:a16="http://schemas.microsoft.com/office/drawing/2014/main" id="{3117DB57-A6C0-4B1A-AF58-5A56468E67A4}"/>
              </a:ext>
            </a:extLst>
          </p:cNvPr>
          <p:cNvGrpSpPr/>
          <p:nvPr/>
        </p:nvGrpSpPr>
        <p:grpSpPr>
          <a:xfrm>
            <a:off x="6666265" y="3126730"/>
            <a:ext cx="4547545" cy="925741"/>
            <a:chOff x="6666265" y="3091894"/>
            <a:chExt cx="4547545" cy="925741"/>
          </a:xfrm>
          <a:solidFill>
            <a:schemeClr val="accent4"/>
          </a:solidFill>
        </p:grpSpPr>
        <p:sp>
          <p:nvSpPr>
            <p:cNvPr id="335" name="Round Same Side Corner Rectangle 20">
              <a:extLst>
                <a:ext uri="{FF2B5EF4-FFF2-40B4-BE49-F238E27FC236}">
                  <a16:creationId xmlns:a16="http://schemas.microsoft.com/office/drawing/2014/main" id="{F600F754-7DAE-49EA-8ECB-0EF0F5524E10}"/>
                </a:ext>
              </a:extLst>
            </p:cNvPr>
            <p:cNvSpPr/>
            <p:nvPr/>
          </p:nvSpPr>
          <p:spPr>
            <a:xfrm rot="10800000">
              <a:off x="6666265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6" name="Round Same Side Corner Rectangle 20">
              <a:extLst>
                <a:ext uri="{FF2B5EF4-FFF2-40B4-BE49-F238E27FC236}">
                  <a16:creationId xmlns:a16="http://schemas.microsoft.com/office/drawing/2014/main" id="{61B87E7A-552C-41FC-8CFA-136D749B85D3}"/>
                </a:ext>
              </a:extLst>
            </p:cNvPr>
            <p:cNvSpPr/>
            <p:nvPr/>
          </p:nvSpPr>
          <p:spPr>
            <a:xfrm rot="10800000">
              <a:off x="7123329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7" name="Round Same Side Corner Rectangle 20">
              <a:extLst>
                <a:ext uri="{FF2B5EF4-FFF2-40B4-BE49-F238E27FC236}">
                  <a16:creationId xmlns:a16="http://schemas.microsoft.com/office/drawing/2014/main" id="{0EB96203-8CB6-4F07-B747-7A98933975FA}"/>
                </a:ext>
              </a:extLst>
            </p:cNvPr>
            <p:cNvSpPr/>
            <p:nvPr/>
          </p:nvSpPr>
          <p:spPr>
            <a:xfrm rot="10800000">
              <a:off x="7580393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8" name="Round Same Side Corner Rectangle 20">
              <a:extLst>
                <a:ext uri="{FF2B5EF4-FFF2-40B4-BE49-F238E27FC236}">
                  <a16:creationId xmlns:a16="http://schemas.microsoft.com/office/drawing/2014/main" id="{017F79DF-FC83-40EF-80CD-DFF36265054C}"/>
                </a:ext>
              </a:extLst>
            </p:cNvPr>
            <p:cNvSpPr/>
            <p:nvPr/>
          </p:nvSpPr>
          <p:spPr>
            <a:xfrm rot="10800000">
              <a:off x="8037457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9" name="Round Same Side Corner Rectangle 20">
              <a:extLst>
                <a:ext uri="{FF2B5EF4-FFF2-40B4-BE49-F238E27FC236}">
                  <a16:creationId xmlns:a16="http://schemas.microsoft.com/office/drawing/2014/main" id="{A35DE499-2675-4DC5-91B8-87A5225090A6}"/>
                </a:ext>
              </a:extLst>
            </p:cNvPr>
            <p:cNvSpPr/>
            <p:nvPr/>
          </p:nvSpPr>
          <p:spPr>
            <a:xfrm rot="10800000">
              <a:off x="8494521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0" name="Round Same Side Corner Rectangle 20">
              <a:extLst>
                <a:ext uri="{FF2B5EF4-FFF2-40B4-BE49-F238E27FC236}">
                  <a16:creationId xmlns:a16="http://schemas.microsoft.com/office/drawing/2014/main" id="{4692398B-19B0-4440-84FF-22907DF09C2E}"/>
                </a:ext>
              </a:extLst>
            </p:cNvPr>
            <p:cNvSpPr/>
            <p:nvPr/>
          </p:nvSpPr>
          <p:spPr>
            <a:xfrm rot="10800000">
              <a:off x="8951585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1" name="Round Same Side Corner Rectangle 20">
              <a:extLst>
                <a:ext uri="{FF2B5EF4-FFF2-40B4-BE49-F238E27FC236}">
                  <a16:creationId xmlns:a16="http://schemas.microsoft.com/office/drawing/2014/main" id="{0D8F7EBD-C8E7-454E-B848-B27267163199}"/>
                </a:ext>
              </a:extLst>
            </p:cNvPr>
            <p:cNvSpPr/>
            <p:nvPr/>
          </p:nvSpPr>
          <p:spPr>
            <a:xfrm rot="10800000">
              <a:off x="9408649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2" name="Round Same Side Corner Rectangle 20">
              <a:extLst>
                <a:ext uri="{FF2B5EF4-FFF2-40B4-BE49-F238E27FC236}">
                  <a16:creationId xmlns:a16="http://schemas.microsoft.com/office/drawing/2014/main" id="{9F716508-D43A-4216-B085-0B979817D4AC}"/>
                </a:ext>
              </a:extLst>
            </p:cNvPr>
            <p:cNvSpPr/>
            <p:nvPr/>
          </p:nvSpPr>
          <p:spPr>
            <a:xfrm rot="10800000">
              <a:off x="9865713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3" name="Round Same Side Corner Rectangle 20">
              <a:extLst>
                <a:ext uri="{FF2B5EF4-FFF2-40B4-BE49-F238E27FC236}">
                  <a16:creationId xmlns:a16="http://schemas.microsoft.com/office/drawing/2014/main" id="{8B507E9C-E03A-4340-9701-E9113A883A17}"/>
                </a:ext>
              </a:extLst>
            </p:cNvPr>
            <p:cNvSpPr/>
            <p:nvPr/>
          </p:nvSpPr>
          <p:spPr>
            <a:xfrm rot="10800000">
              <a:off x="10322777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4" name="Round Same Side Corner Rectangle 20">
              <a:extLst>
                <a:ext uri="{FF2B5EF4-FFF2-40B4-BE49-F238E27FC236}">
                  <a16:creationId xmlns:a16="http://schemas.microsoft.com/office/drawing/2014/main" id="{7C7DB4EB-80B0-457B-A3C6-2692F87C5DF4}"/>
                </a:ext>
              </a:extLst>
            </p:cNvPr>
            <p:cNvSpPr/>
            <p:nvPr/>
          </p:nvSpPr>
          <p:spPr>
            <a:xfrm rot="10800000">
              <a:off x="10779841" y="3091894"/>
              <a:ext cx="433969" cy="92574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134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2018-04-10T02:27:00Z</dcterms:modified>
</cp:coreProperties>
</file>