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9" name="Group 3">
            <a:extLst>
              <a:ext uri="{FF2B5EF4-FFF2-40B4-BE49-F238E27FC236}">
                <a16:creationId xmlns:a16="http://schemas.microsoft.com/office/drawing/2014/main" id="{48203111-1765-41CE-B405-03EB28E809AB}"/>
              </a:ext>
            </a:extLst>
          </p:cNvPr>
          <p:cNvGrpSpPr/>
          <p:nvPr/>
        </p:nvGrpSpPr>
        <p:grpSpPr>
          <a:xfrm>
            <a:off x="4252307" y="2141922"/>
            <a:ext cx="3687387" cy="3574990"/>
            <a:chOff x="3288723" y="2581130"/>
            <a:chExt cx="2581734" cy="2503039"/>
          </a:xfrm>
        </p:grpSpPr>
        <p:sp>
          <p:nvSpPr>
            <p:cNvPr id="40" name="Regular Pentagon 15">
              <a:extLst>
                <a:ext uri="{FF2B5EF4-FFF2-40B4-BE49-F238E27FC236}">
                  <a16:creationId xmlns:a16="http://schemas.microsoft.com/office/drawing/2014/main" id="{0FDABE6A-C1D0-4E08-9305-5EEEF2BDF5FD}"/>
                </a:ext>
              </a:extLst>
            </p:cNvPr>
            <p:cNvSpPr/>
            <p:nvPr/>
          </p:nvSpPr>
          <p:spPr>
            <a:xfrm rot="2164840">
              <a:off x="4247108" y="2581130"/>
              <a:ext cx="1197658" cy="876467"/>
            </a:xfrm>
            <a:custGeom>
              <a:avLst/>
              <a:gdLst/>
              <a:ahLst/>
              <a:cxnLst/>
              <a:rect l="l" t="t" r="r" b="b"/>
              <a:pathLst>
                <a:path w="1197658" h="876467">
                  <a:moveTo>
                    <a:pt x="127345" y="238132"/>
                  </a:moveTo>
                  <a:lnTo>
                    <a:pt x="535403" y="237828"/>
                  </a:lnTo>
                  <a:lnTo>
                    <a:pt x="862290" y="0"/>
                  </a:lnTo>
                  <a:lnTo>
                    <a:pt x="1197658" y="243999"/>
                  </a:lnTo>
                  <a:lnTo>
                    <a:pt x="1069559" y="638797"/>
                  </a:lnTo>
                  <a:lnTo>
                    <a:pt x="662192" y="638797"/>
                  </a:lnTo>
                  <a:lnTo>
                    <a:pt x="336034" y="876467"/>
                  </a:lnTo>
                  <a:lnTo>
                    <a:pt x="0" y="632836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Regular Pentagon 35">
              <a:extLst>
                <a:ext uri="{FF2B5EF4-FFF2-40B4-BE49-F238E27FC236}">
                  <a16:creationId xmlns:a16="http://schemas.microsoft.com/office/drawing/2014/main" id="{A1D6CCD5-8B44-45AB-9DF4-95FC0405D031}"/>
                </a:ext>
              </a:extLst>
            </p:cNvPr>
            <p:cNvSpPr/>
            <p:nvPr/>
          </p:nvSpPr>
          <p:spPr>
            <a:xfrm rot="6473068">
              <a:off x="4833395" y="3385789"/>
              <a:ext cx="1197658" cy="876467"/>
            </a:xfrm>
            <a:custGeom>
              <a:avLst/>
              <a:gdLst/>
              <a:ahLst/>
              <a:cxnLst/>
              <a:rect l="l" t="t" r="r" b="b"/>
              <a:pathLst>
                <a:path w="1197658" h="876467">
                  <a:moveTo>
                    <a:pt x="0" y="632836"/>
                  </a:moveTo>
                  <a:lnTo>
                    <a:pt x="127345" y="238132"/>
                  </a:lnTo>
                  <a:lnTo>
                    <a:pt x="535403" y="237828"/>
                  </a:lnTo>
                  <a:lnTo>
                    <a:pt x="862290" y="0"/>
                  </a:lnTo>
                  <a:lnTo>
                    <a:pt x="1197658" y="243999"/>
                  </a:lnTo>
                  <a:lnTo>
                    <a:pt x="1069559" y="638797"/>
                  </a:lnTo>
                  <a:lnTo>
                    <a:pt x="662192" y="638797"/>
                  </a:lnTo>
                  <a:lnTo>
                    <a:pt x="336035" y="87646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Regular Pentagon 37">
              <a:extLst>
                <a:ext uri="{FF2B5EF4-FFF2-40B4-BE49-F238E27FC236}">
                  <a16:creationId xmlns:a16="http://schemas.microsoft.com/office/drawing/2014/main" id="{6592F84F-4028-45EF-967B-2FEA861C7330}"/>
                </a:ext>
              </a:extLst>
            </p:cNvPr>
            <p:cNvSpPr/>
            <p:nvPr/>
          </p:nvSpPr>
          <p:spPr>
            <a:xfrm rot="8632343">
              <a:off x="4243030" y="4205463"/>
              <a:ext cx="1196928" cy="878706"/>
            </a:xfrm>
            <a:custGeom>
              <a:avLst/>
              <a:gdLst/>
              <a:ahLst/>
              <a:cxnLst/>
              <a:rect l="l" t="t" r="r" b="b"/>
              <a:pathLst>
                <a:path w="1196928" h="878706">
                  <a:moveTo>
                    <a:pt x="128099" y="638797"/>
                  </a:moveTo>
                  <a:lnTo>
                    <a:pt x="0" y="244000"/>
                  </a:lnTo>
                  <a:lnTo>
                    <a:pt x="335369" y="0"/>
                  </a:lnTo>
                  <a:lnTo>
                    <a:pt x="665336" y="240070"/>
                  </a:lnTo>
                  <a:lnTo>
                    <a:pt x="1069585" y="240372"/>
                  </a:lnTo>
                  <a:lnTo>
                    <a:pt x="1196928" y="635075"/>
                  </a:lnTo>
                  <a:lnTo>
                    <a:pt x="860895" y="878706"/>
                  </a:lnTo>
                  <a:lnTo>
                    <a:pt x="531665" y="63879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Regular Pentagon 41">
              <a:extLst>
                <a:ext uri="{FF2B5EF4-FFF2-40B4-BE49-F238E27FC236}">
                  <a16:creationId xmlns:a16="http://schemas.microsoft.com/office/drawing/2014/main" id="{CB2A2612-F5B5-48F1-B1F9-FD9C73E62035}"/>
                </a:ext>
              </a:extLst>
            </p:cNvPr>
            <p:cNvSpPr/>
            <p:nvPr/>
          </p:nvSpPr>
          <p:spPr>
            <a:xfrm rot="15152844">
              <a:off x="3277556" y="3892313"/>
              <a:ext cx="1197658" cy="876467"/>
            </a:xfrm>
            <a:custGeom>
              <a:avLst/>
              <a:gdLst/>
              <a:ahLst/>
              <a:cxnLst/>
              <a:rect l="l" t="t" r="r" b="b"/>
              <a:pathLst>
                <a:path w="1197658" h="876467">
                  <a:moveTo>
                    <a:pt x="1197658" y="243999"/>
                  </a:moveTo>
                  <a:lnTo>
                    <a:pt x="1069559" y="638797"/>
                  </a:lnTo>
                  <a:lnTo>
                    <a:pt x="662192" y="638797"/>
                  </a:lnTo>
                  <a:lnTo>
                    <a:pt x="336034" y="876467"/>
                  </a:lnTo>
                  <a:lnTo>
                    <a:pt x="0" y="632836"/>
                  </a:lnTo>
                  <a:lnTo>
                    <a:pt x="127344" y="238132"/>
                  </a:lnTo>
                  <a:lnTo>
                    <a:pt x="535402" y="237828"/>
                  </a:lnTo>
                  <a:lnTo>
                    <a:pt x="86229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Regular Pentagon 44">
              <a:extLst>
                <a:ext uri="{FF2B5EF4-FFF2-40B4-BE49-F238E27FC236}">
                  <a16:creationId xmlns:a16="http://schemas.microsoft.com/office/drawing/2014/main" id="{DFE9DA82-E1DE-4E1B-8EA0-F5EF06329703}"/>
                </a:ext>
              </a:extLst>
            </p:cNvPr>
            <p:cNvSpPr/>
            <p:nvPr/>
          </p:nvSpPr>
          <p:spPr>
            <a:xfrm rot="19485148">
              <a:off x="3288723" y="2884626"/>
              <a:ext cx="1197657" cy="876466"/>
            </a:xfrm>
            <a:custGeom>
              <a:avLst/>
              <a:gdLst/>
              <a:ahLst/>
              <a:cxnLst/>
              <a:rect l="l" t="t" r="r" b="b"/>
              <a:pathLst>
                <a:path w="1197657" h="876466">
                  <a:moveTo>
                    <a:pt x="862289" y="0"/>
                  </a:moveTo>
                  <a:lnTo>
                    <a:pt x="1197657" y="243999"/>
                  </a:lnTo>
                  <a:lnTo>
                    <a:pt x="1069558" y="638797"/>
                  </a:lnTo>
                  <a:lnTo>
                    <a:pt x="662191" y="638797"/>
                  </a:lnTo>
                  <a:lnTo>
                    <a:pt x="336034" y="876466"/>
                  </a:lnTo>
                  <a:lnTo>
                    <a:pt x="0" y="632836"/>
                  </a:lnTo>
                  <a:lnTo>
                    <a:pt x="127344" y="238131"/>
                  </a:lnTo>
                  <a:lnTo>
                    <a:pt x="535402" y="23782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5" name="Group 9">
            <a:extLst>
              <a:ext uri="{FF2B5EF4-FFF2-40B4-BE49-F238E27FC236}">
                <a16:creationId xmlns:a16="http://schemas.microsoft.com/office/drawing/2014/main" id="{42630756-538F-4991-BD9C-D5CEB3F50166}"/>
              </a:ext>
            </a:extLst>
          </p:cNvPr>
          <p:cNvGrpSpPr/>
          <p:nvPr/>
        </p:nvGrpSpPr>
        <p:grpSpPr>
          <a:xfrm>
            <a:off x="5455659" y="3562742"/>
            <a:ext cx="1280683" cy="733351"/>
            <a:chOff x="3340671" y="1947423"/>
            <a:chExt cx="1429684" cy="733351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B80515B-4087-463B-93F3-76A3B07D2CFE}"/>
                </a:ext>
              </a:extLst>
            </p:cNvPr>
            <p:cNvSpPr txBox="1"/>
            <p:nvPr/>
          </p:nvSpPr>
          <p:spPr>
            <a:xfrm>
              <a:off x="3340671" y="1947423"/>
              <a:ext cx="14296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9CE1A5A-D437-4510-AD78-D5F8FA3FD9DF}"/>
                </a:ext>
              </a:extLst>
            </p:cNvPr>
            <p:cNvSpPr txBox="1"/>
            <p:nvPr/>
          </p:nvSpPr>
          <p:spPr>
            <a:xfrm>
              <a:off x="3340671" y="2219109"/>
              <a:ext cx="14296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" name="Group 17">
            <a:extLst>
              <a:ext uri="{FF2B5EF4-FFF2-40B4-BE49-F238E27FC236}">
                <a16:creationId xmlns:a16="http://schemas.microsoft.com/office/drawing/2014/main" id="{EB7BF5E7-9D97-4015-A5CD-C60C4AAB3A02}"/>
              </a:ext>
            </a:extLst>
          </p:cNvPr>
          <p:cNvGrpSpPr/>
          <p:nvPr/>
        </p:nvGrpSpPr>
        <p:grpSpPr>
          <a:xfrm>
            <a:off x="7325758" y="5155271"/>
            <a:ext cx="3384000" cy="923330"/>
            <a:chOff x="2551706" y="4283314"/>
            <a:chExt cx="1682085" cy="923330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B752E3D0-6D2C-48C0-9371-62167CE6CDBC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7AD99385-9D7B-4996-8EA3-F4EBBA62FE99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20">
            <a:extLst>
              <a:ext uri="{FF2B5EF4-FFF2-40B4-BE49-F238E27FC236}">
                <a16:creationId xmlns:a16="http://schemas.microsoft.com/office/drawing/2014/main" id="{65E0F327-C616-482F-A78A-03652020E8EA}"/>
              </a:ext>
            </a:extLst>
          </p:cNvPr>
          <p:cNvGrpSpPr/>
          <p:nvPr/>
        </p:nvGrpSpPr>
        <p:grpSpPr>
          <a:xfrm>
            <a:off x="7969189" y="3463919"/>
            <a:ext cx="3384000" cy="923330"/>
            <a:chOff x="2551706" y="4283314"/>
            <a:chExt cx="1682085" cy="923330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C5508C8A-355F-4AC5-BB19-21B5F5055690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6F31262D-2758-4049-9155-E40592750B9F}"/>
                </a:ext>
              </a:extLst>
            </p:cNvPr>
            <p:cNvSpPr txBox="1"/>
            <p:nvPr/>
          </p:nvSpPr>
          <p:spPr>
            <a:xfrm>
              <a:off x="2551706" y="4283314"/>
              <a:ext cx="16820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23">
            <a:extLst>
              <a:ext uri="{FF2B5EF4-FFF2-40B4-BE49-F238E27FC236}">
                <a16:creationId xmlns:a16="http://schemas.microsoft.com/office/drawing/2014/main" id="{8D68993E-6E05-403C-9AE2-06C864A70B7F}"/>
              </a:ext>
            </a:extLst>
          </p:cNvPr>
          <p:cNvGrpSpPr/>
          <p:nvPr/>
        </p:nvGrpSpPr>
        <p:grpSpPr>
          <a:xfrm>
            <a:off x="7325758" y="1772567"/>
            <a:ext cx="3384000" cy="923330"/>
            <a:chOff x="2551706" y="4283314"/>
            <a:chExt cx="1682085" cy="923330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9CC393A-B22C-4D12-A6B1-B59AADFC0F22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08A84F7-9779-4AF8-A1DE-4D8CE7B44735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59" name="Group 26">
            <a:extLst>
              <a:ext uri="{FF2B5EF4-FFF2-40B4-BE49-F238E27FC236}">
                <a16:creationId xmlns:a16="http://schemas.microsoft.com/office/drawing/2014/main" id="{80155D1D-FA3F-4BF6-96F8-E17CB2A21B96}"/>
              </a:ext>
            </a:extLst>
          </p:cNvPr>
          <p:cNvGrpSpPr/>
          <p:nvPr/>
        </p:nvGrpSpPr>
        <p:grpSpPr>
          <a:xfrm>
            <a:off x="883164" y="4292011"/>
            <a:ext cx="3384000" cy="923330"/>
            <a:chOff x="2551706" y="4283314"/>
            <a:chExt cx="1682085" cy="923330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B0F10AF9-94C8-4E8F-8D49-0894C45989F7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CA06BC9B-45A9-4258-8CF6-59BC84D5B5EF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62" name="Group 29">
            <a:extLst>
              <a:ext uri="{FF2B5EF4-FFF2-40B4-BE49-F238E27FC236}">
                <a16:creationId xmlns:a16="http://schemas.microsoft.com/office/drawing/2014/main" id="{3D4FC34F-B687-4A50-9A90-124CB1F01DE9}"/>
              </a:ext>
            </a:extLst>
          </p:cNvPr>
          <p:cNvGrpSpPr/>
          <p:nvPr/>
        </p:nvGrpSpPr>
        <p:grpSpPr>
          <a:xfrm>
            <a:off x="883164" y="2635827"/>
            <a:ext cx="3384000" cy="923330"/>
            <a:chOff x="2551706" y="4283314"/>
            <a:chExt cx="1682085" cy="923330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F356BA3-F7D3-40A4-B865-F4F3FB02DF4A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59139989-EE28-4735-9150-44FA29389DC7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65" name="Rectangle 16">
            <a:extLst>
              <a:ext uri="{FF2B5EF4-FFF2-40B4-BE49-F238E27FC236}">
                <a16:creationId xmlns:a16="http://schemas.microsoft.com/office/drawing/2014/main" id="{5681F38D-D936-4065-94BB-7855DA32046C}"/>
              </a:ext>
            </a:extLst>
          </p:cNvPr>
          <p:cNvSpPr/>
          <p:nvPr/>
        </p:nvSpPr>
        <p:spPr>
          <a:xfrm rot="2700000">
            <a:off x="4985401" y="4416929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6" name="Rectangle 9">
            <a:extLst>
              <a:ext uri="{FF2B5EF4-FFF2-40B4-BE49-F238E27FC236}">
                <a16:creationId xmlns:a16="http://schemas.microsoft.com/office/drawing/2014/main" id="{9ACFB1E1-6A37-4EA5-90AC-F4B0A03F4F35}"/>
              </a:ext>
            </a:extLst>
          </p:cNvPr>
          <p:cNvSpPr/>
          <p:nvPr/>
        </p:nvSpPr>
        <p:spPr>
          <a:xfrm>
            <a:off x="4976377" y="3026187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7" name="Rectangle 36">
            <a:extLst>
              <a:ext uri="{FF2B5EF4-FFF2-40B4-BE49-F238E27FC236}">
                <a16:creationId xmlns:a16="http://schemas.microsoft.com/office/drawing/2014/main" id="{3572E60A-47B9-4877-A2E3-AC88D52E02A9}"/>
              </a:ext>
            </a:extLst>
          </p:cNvPr>
          <p:cNvSpPr/>
          <p:nvPr/>
        </p:nvSpPr>
        <p:spPr>
          <a:xfrm>
            <a:off x="6302619" y="4911228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8" name="Round Same Side Corner Rectangle 36">
            <a:extLst>
              <a:ext uri="{FF2B5EF4-FFF2-40B4-BE49-F238E27FC236}">
                <a16:creationId xmlns:a16="http://schemas.microsoft.com/office/drawing/2014/main" id="{68F4424C-A5EE-4096-A6FB-6ECAC61D8932}"/>
              </a:ext>
            </a:extLst>
          </p:cNvPr>
          <p:cNvSpPr>
            <a:spLocks noChangeAspect="1"/>
          </p:cNvSpPr>
          <p:nvPr/>
        </p:nvSpPr>
        <p:spPr>
          <a:xfrm>
            <a:off x="6304013" y="2590505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9" name="Oval 21">
            <a:extLst>
              <a:ext uri="{FF2B5EF4-FFF2-40B4-BE49-F238E27FC236}">
                <a16:creationId xmlns:a16="http://schemas.microsoft.com/office/drawing/2014/main" id="{EDD760A8-9F15-49AB-BFBE-90649FCDDDA6}"/>
              </a:ext>
            </a:extLst>
          </p:cNvPr>
          <p:cNvSpPr>
            <a:spLocks noChangeAspect="1"/>
          </p:cNvSpPr>
          <p:nvPr/>
        </p:nvSpPr>
        <p:spPr>
          <a:xfrm>
            <a:off x="7134805" y="3725483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159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2018-04-23T02:00:38Z</dcterms:modified>
</cp:coreProperties>
</file>