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" name="Group 12">
            <a:extLst>
              <a:ext uri="{FF2B5EF4-FFF2-40B4-BE49-F238E27FC236}">
                <a16:creationId xmlns:a16="http://schemas.microsoft.com/office/drawing/2014/main" id="{B771E0E0-E884-4BE3-8DD3-AC2BBE7D0D41}"/>
              </a:ext>
            </a:extLst>
          </p:cNvPr>
          <p:cNvGrpSpPr/>
          <p:nvPr/>
        </p:nvGrpSpPr>
        <p:grpSpPr>
          <a:xfrm>
            <a:off x="4184777" y="2361038"/>
            <a:ext cx="3822447" cy="3256892"/>
            <a:chOff x="3229607" y="2323539"/>
            <a:chExt cx="2645230" cy="2253851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grpSp>
          <p:nvGrpSpPr>
            <p:cNvPr id="40" name="Group 11">
              <a:extLst>
                <a:ext uri="{FF2B5EF4-FFF2-40B4-BE49-F238E27FC236}">
                  <a16:creationId xmlns:a16="http://schemas.microsoft.com/office/drawing/2014/main" id="{6F52781E-5EB1-44F3-A917-E7FF59DA8F5F}"/>
                </a:ext>
              </a:extLst>
            </p:cNvPr>
            <p:cNvGrpSpPr/>
            <p:nvPr/>
          </p:nvGrpSpPr>
          <p:grpSpPr>
            <a:xfrm>
              <a:off x="3229607" y="2323539"/>
              <a:ext cx="1466689" cy="1868471"/>
              <a:chOff x="3175177" y="2301767"/>
              <a:chExt cx="1466689" cy="1868471"/>
            </a:xfrm>
          </p:grpSpPr>
          <p:grpSp>
            <p:nvGrpSpPr>
              <p:cNvPr id="56" name="Group 41">
                <a:extLst>
                  <a:ext uri="{FF2B5EF4-FFF2-40B4-BE49-F238E27FC236}">
                    <a16:creationId xmlns:a16="http://schemas.microsoft.com/office/drawing/2014/main" id="{027E0096-0DC0-4CC6-A11C-D6FBC8A43478}"/>
                  </a:ext>
                </a:extLst>
              </p:cNvPr>
              <p:cNvGrpSpPr/>
              <p:nvPr/>
            </p:nvGrpSpPr>
            <p:grpSpPr>
              <a:xfrm rot="18900000" flipH="1">
                <a:off x="3345721" y="3639744"/>
                <a:ext cx="1296145" cy="530494"/>
                <a:chOff x="4578692" y="3163754"/>
                <a:chExt cx="1296145" cy="530494"/>
              </a:xfrm>
            </p:grpSpPr>
            <p:sp>
              <p:nvSpPr>
                <p:cNvPr id="63" name="Rounded Rectangle 42">
                  <a:extLst>
                    <a:ext uri="{FF2B5EF4-FFF2-40B4-BE49-F238E27FC236}">
                      <a16:creationId xmlns:a16="http://schemas.microsoft.com/office/drawing/2014/main" id="{47B26FF7-988A-4FDF-9651-661F678C3FC2}"/>
                    </a:ext>
                  </a:extLst>
                </p:cNvPr>
                <p:cNvSpPr/>
                <p:nvPr/>
              </p:nvSpPr>
              <p:spPr>
                <a:xfrm>
                  <a:off x="4578692" y="3163754"/>
                  <a:ext cx="1296145" cy="530494"/>
                </a:xfrm>
                <a:prstGeom prst="roundRect">
                  <a:avLst>
                    <a:gd name="adj" fmla="val 50000"/>
                  </a:avLst>
                </a:prstGeom>
                <a:gradFill flip="none" rotWithShape="1">
                  <a:gsLst>
                    <a:gs pos="0">
                      <a:schemeClr val="bg1">
                        <a:lumMod val="87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80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64" name="Oval 43">
                  <a:extLst>
                    <a:ext uri="{FF2B5EF4-FFF2-40B4-BE49-F238E27FC236}">
                      <a16:creationId xmlns:a16="http://schemas.microsoft.com/office/drawing/2014/main" id="{183BF7DE-2CFB-4BD1-9281-9F1962B347A7}"/>
                    </a:ext>
                  </a:extLst>
                </p:cNvPr>
                <p:cNvSpPr/>
                <p:nvPr/>
              </p:nvSpPr>
              <p:spPr>
                <a:xfrm>
                  <a:off x="5382341" y="3195398"/>
                  <a:ext cx="473089" cy="473089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7" name="Group 44">
                <a:extLst>
                  <a:ext uri="{FF2B5EF4-FFF2-40B4-BE49-F238E27FC236}">
                    <a16:creationId xmlns:a16="http://schemas.microsoft.com/office/drawing/2014/main" id="{16C1A6F0-3986-4CB0-A84B-88236506844B}"/>
                  </a:ext>
                </a:extLst>
              </p:cNvPr>
              <p:cNvGrpSpPr/>
              <p:nvPr/>
            </p:nvGrpSpPr>
            <p:grpSpPr>
              <a:xfrm rot="2700000" flipH="1">
                <a:off x="3329199" y="2684593"/>
                <a:ext cx="1296145" cy="530494"/>
                <a:chOff x="4578692" y="3163754"/>
                <a:chExt cx="1296145" cy="530494"/>
              </a:xfrm>
            </p:grpSpPr>
            <p:sp>
              <p:nvSpPr>
                <p:cNvPr id="61" name="Rounded Rectangle 45">
                  <a:extLst>
                    <a:ext uri="{FF2B5EF4-FFF2-40B4-BE49-F238E27FC236}">
                      <a16:creationId xmlns:a16="http://schemas.microsoft.com/office/drawing/2014/main" id="{2E5B0201-B17A-46FD-9E69-362F01E971BC}"/>
                    </a:ext>
                  </a:extLst>
                </p:cNvPr>
                <p:cNvSpPr/>
                <p:nvPr/>
              </p:nvSpPr>
              <p:spPr>
                <a:xfrm>
                  <a:off x="4578692" y="3163754"/>
                  <a:ext cx="1296145" cy="530494"/>
                </a:xfrm>
                <a:prstGeom prst="roundRect">
                  <a:avLst>
                    <a:gd name="adj" fmla="val 50000"/>
                  </a:avLst>
                </a:prstGeom>
                <a:gradFill flip="none" rotWithShape="1">
                  <a:gsLst>
                    <a:gs pos="0">
                      <a:schemeClr val="bg1">
                        <a:lumMod val="87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80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62" name="Oval 46">
                  <a:extLst>
                    <a:ext uri="{FF2B5EF4-FFF2-40B4-BE49-F238E27FC236}">
                      <a16:creationId xmlns:a16="http://schemas.microsoft.com/office/drawing/2014/main" id="{58695DF0-8716-4B8B-B25F-9A0700B380B0}"/>
                    </a:ext>
                  </a:extLst>
                </p:cNvPr>
                <p:cNvSpPr/>
                <p:nvPr/>
              </p:nvSpPr>
              <p:spPr>
                <a:xfrm>
                  <a:off x="5377358" y="3200381"/>
                  <a:ext cx="473089" cy="473089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58" name="Group 47">
                <a:extLst>
                  <a:ext uri="{FF2B5EF4-FFF2-40B4-BE49-F238E27FC236}">
                    <a16:creationId xmlns:a16="http://schemas.microsoft.com/office/drawing/2014/main" id="{3BD39BE6-2DDC-4085-91C6-2E50B2B2DD1B}"/>
                  </a:ext>
                </a:extLst>
              </p:cNvPr>
              <p:cNvGrpSpPr/>
              <p:nvPr/>
            </p:nvGrpSpPr>
            <p:grpSpPr>
              <a:xfrm flipH="1">
                <a:off x="3175177" y="3129558"/>
                <a:ext cx="1296145" cy="530494"/>
                <a:chOff x="4578692" y="3163754"/>
                <a:chExt cx="1296145" cy="530494"/>
              </a:xfrm>
            </p:grpSpPr>
            <p:sp>
              <p:nvSpPr>
                <p:cNvPr id="59" name="Rounded Rectangle 48">
                  <a:extLst>
                    <a:ext uri="{FF2B5EF4-FFF2-40B4-BE49-F238E27FC236}">
                      <a16:creationId xmlns:a16="http://schemas.microsoft.com/office/drawing/2014/main" id="{B761E7B5-B973-4776-B589-650DF2564583}"/>
                    </a:ext>
                  </a:extLst>
                </p:cNvPr>
                <p:cNvSpPr/>
                <p:nvPr/>
              </p:nvSpPr>
              <p:spPr>
                <a:xfrm>
                  <a:off x="4578692" y="3163754"/>
                  <a:ext cx="1296145" cy="530494"/>
                </a:xfrm>
                <a:prstGeom prst="roundRect">
                  <a:avLst>
                    <a:gd name="adj" fmla="val 50000"/>
                  </a:avLst>
                </a:prstGeom>
                <a:gradFill flip="none" rotWithShape="1">
                  <a:gsLst>
                    <a:gs pos="0">
                      <a:schemeClr val="bg1">
                        <a:lumMod val="87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80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60" name="Oval 49">
                  <a:extLst>
                    <a:ext uri="{FF2B5EF4-FFF2-40B4-BE49-F238E27FC236}">
                      <a16:creationId xmlns:a16="http://schemas.microsoft.com/office/drawing/2014/main" id="{EBC2CFB7-8A93-458B-9993-E9A7ABBC7EA8}"/>
                    </a:ext>
                  </a:extLst>
                </p:cNvPr>
                <p:cNvSpPr/>
                <p:nvPr/>
              </p:nvSpPr>
              <p:spPr>
                <a:xfrm>
                  <a:off x="5373365" y="3204374"/>
                  <a:ext cx="473089" cy="473089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41" name="Group 10">
              <a:extLst>
                <a:ext uri="{FF2B5EF4-FFF2-40B4-BE49-F238E27FC236}">
                  <a16:creationId xmlns:a16="http://schemas.microsoft.com/office/drawing/2014/main" id="{D78217FB-9A40-49EF-827E-1957B7D7CE8E}"/>
                </a:ext>
              </a:extLst>
            </p:cNvPr>
            <p:cNvGrpSpPr/>
            <p:nvPr/>
          </p:nvGrpSpPr>
          <p:grpSpPr>
            <a:xfrm>
              <a:off x="4424670" y="2708920"/>
              <a:ext cx="1450167" cy="1868470"/>
              <a:chOff x="4424670" y="2718789"/>
              <a:chExt cx="1450167" cy="1868470"/>
            </a:xfrm>
          </p:grpSpPr>
          <p:grpSp>
            <p:nvGrpSpPr>
              <p:cNvPr id="45" name="Group 37">
                <a:extLst>
                  <a:ext uri="{FF2B5EF4-FFF2-40B4-BE49-F238E27FC236}">
                    <a16:creationId xmlns:a16="http://schemas.microsoft.com/office/drawing/2014/main" id="{ADDD9A4B-0525-4675-9C19-1B553CCC587D}"/>
                  </a:ext>
                </a:extLst>
              </p:cNvPr>
              <p:cNvGrpSpPr/>
              <p:nvPr/>
            </p:nvGrpSpPr>
            <p:grpSpPr>
              <a:xfrm rot="2700000">
                <a:off x="4408148" y="3673940"/>
                <a:ext cx="1296145" cy="530494"/>
                <a:chOff x="4578692" y="3163754"/>
                <a:chExt cx="1296145" cy="530494"/>
              </a:xfrm>
            </p:grpSpPr>
            <p:sp>
              <p:nvSpPr>
                <p:cNvPr id="52" name="Rounded Rectangle 38">
                  <a:extLst>
                    <a:ext uri="{FF2B5EF4-FFF2-40B4-BE49-F238E27FC236}">
                      <a16:creationId xmlns:a16="http://schemas.microsoft.com/office/drawing/2014/main" id="{A8720FA1-A630-41C2-8266-6D679557B8CE}"/>
                    </a:ext>
                  </a:extLst>
                </p:cNvPr>
                <p:cNvSpPr/>
                <p:nvPr/>
              </p:nvSpPr>
              <p:spPr>
                <a:xfrm>
                  <a:off x="4578692" y="3163754"/>
                  <a:ext cx="1296145" cy="530494"/>
                </a:xfrm>
                <a:prstGeom prst="roundRect">
                  <a:avLst>
                    <a:gd name="adj" fmla="val 50000"/>
                  </a:avLst>
                </a:prstGeom>
                <a:gradFill flip="none" rotWithShape="1">
                  <a:gsLst>
                    <a:gs pos="0">
                      <a:schemeClr val="bg1">
                        <a:lumMod val="87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80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55" name="Oval 39">
                  <a:extLst>
                    <a:ext uri="{FF2B5EF4-FFF2-40B4-BE49-F238E27FC236}">
                      <a16:creationId xmlns:a16="http://schemas.microsoft.com/office/drawing/2014/main" id="{630839E5-F1A9-45E3-BAE8-D93D9B234B65}"/>
                    </a:ext>
                  </a:extLst>
                </p:cNvPr>
                <p:cNvSpPr/>
                <p:nvPr/>
              </p:nvSpPr>
              <p:spPr>
                <a:xfrm>
                  <a:off x="5369434" y="3199699"/>
                  <a:ext cx="473089" cy="473089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46" name="Group 34">
                <a:extLst>
                  <a:ext uri="{FF2B5EF4-FFF2-40B4-BE49-F238E27FC236}">
                    <a16:creationId xmlns:a16="http://schemas.microsoft.com/office/drawing/2014/main" id="{A5589D6F-F88E-402B-A456-5588639E31D3}"/>
                  </a:ext>
                </a:extLst>
              </p:cNvPr>
              <p:cNvGrpSpPr/>
              <p:nvPr/>
            </p:nvGrpSpPr>
            <p:grpSpPr>
              <a:xfrm rot="18900000">
                <a:off x="4424670" y="2718789"/>
                <a:ext cx="1296145" cy="530494"/>
                <a:chOff x="4578692" y="3163754"/>
                <a:chExt cx="1296145" cy="530494"/>
              </a:xfrm>
            </p:grpSpPr>
            <p:sp>
              <p:nvSpPr>
                <p:cNvPr id="50" name="Rounded Rectangle 35">
                  <a:extLst>
                    <a:ext uri="{FF2B5EF4-FFF2-40B4-BE49-F238E27FC236}">
                      <a16:creationId xmlns:a16="http://schemas.microsoft.com/office/drawing/2014/main" id="{7CDB808C-8DB9-4E01-9583-20C37AECCDEB}"/>
                    </a:ext>
                  </a:extLst>
                </p:cNvPr>
                <p:cNvSpPr/>
                <p:nvPr/>
              </p:nvSpPr>
              <p:spPr>
                <a:xfrm>
                  <a:off x="4578692" y="3163754"/>
                  <a:ext cx="1296145" cy="530494"/>
                </a:xfrm>
                <a:prstGeom prst="roundRect">
                  <a:avLst>
                    <a:gd name="adj" fmla="val 50000"/>
                  </a:avLst>
                </a:prstGeom>
                <a:gradFill flip="none" rotWithShape="1">
                  <a:gsLst>
                    <a:gs pos="0">
                      <a:schemeClr val="bg1">
                        <a:lumMod val="87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80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51" name="Oval 36">
                  <a:extLst>
                    <a:ext uri="{FF2B5EF4-FFF2-40B4-BE49-F238E27FC236}">
                      <a16:creationId xmlns:a16="http://schemas.microsoft.com/office/drawing/2014/main" id="{3B8E300F-33B8-48F5-B9B4-E81A97BA076E}"/>
                    </a:ext>
                  </a:extLst>
                </p:cNvPr>
                <p:cNvSpPr/>
                <p:nvPr/>
              </p:nvSpPr>
              <p:spPr>
                <a:xfrm>
                  <a:off x="5365133" y="3186793"/>
                  <a:ext cx="473089" cy="473089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grpSp>
            <p:nvGrpSpPr>
              <p:cNvPr id="47" name="Group 7">
                <a:extLst>
                  <a:ext uri="{FF2B5EF4-FFF2-40B4-BE49-F238E27FC236}">
                    <a16:creationId xmlns:a16="http://schemas.microsoft.com/office/drawing/2014/main" id="{C28DA46A-2EE2-4851-BABC-3DED1F372704}"/>
                  </a:ext>
                </a:extLst>
              </p:cNvPr>
              <p:cNvGrpSpPr/>
              <p:nvPr/>
            </p:nvGrpSpPr>
            <p:grpSpPr>
              <a:xfrm>
                <a:off x="4578692" y="3163754"/>
                <a:ext cx="1296145" cy="530494"/>
                <a:chOff x="4578692" y="3163754"/>
                <a:chExt cx="1296145" cy="530494"/>
              </a:xfrm>
            </p:grpSpPr>
            <p:sp>
              <p:nvSpPr>
                <p:cNvPr id="48" name="Rounded Rectangle 6">
                  <a:extLst>
                    <a:ext uri="{FF2B5EF4-FFF2-40B4-BE49-F238E27FC236}">
                      <a16:creationId xmlns:a16="http://schemas.microsoft.com/office/drawing/2014/main" id="{3F9D3BEB-32DB-4D72-B7D6-53B8456CC509}"/>
                    </a:ext>
                  </a:extLst>
                </p:cNvPr>
                <p:cNvSpPr/>
                <p:nvPr/>
              </p:nvSpPr>
              <p:spPr>
                <a:xfrm>
                  <a:off x="4578692" y="3163754"/>
                  <a:ext cx="1296145" cy="530494"/>
                </a:xfrm>
                <a:prstGeom prst="roundRect">
                  <a:avLst>
                    <a:gd name="adj" fmla="val 50000"/>
                  </a:avLst>
                </a:prstGeom>
                <a:gradFill flip="none" rotWithShape="1">
                  <a:gsLst>
                    <a:gs pos="0">
                      <a:schemeClr val="bg1">
                        <a:lumMod val="87000"/>
                      </a:schemeClr>
                    </a:gs>
                    <a:gs pos="100000">
                      <a:schemeClr val="bg1"/>
                    </a:gs>
                  </a:gsLst>
                  <a:lin ang="8100000" scaled="1"/>
                  <a:tileRect/>
                </a:gradFill>
                <a:ln w="63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800">
                    <a:solidFill>
                      <a:schemeClr val="tx1">
                        <a:lumMod val="65000"/>
                        <a:lumOff val="35000"/>
                      </a:schemeClr>
                    </a:solidFill>
                  </a:endParaRPr>
                </a:p>
              </p:txBody>
            </p:sp>
            <p:sp>
              <p:nvSpPr>
                <p:cNvPr id="49" name="Oval 32">
                  <a:extLst>
                    <a:ext uri="{FF2B5EF4-FFF2-40B4-BE49-F238E27FC236}">
                      <a16:creationId xmlns:a16="http://schemas.microsoft.com/office/drawing/2014/main" id="{8A3927ED-14B4-4623-B4F2-7327E820CD7D}"/>
                    </a:ext>
                  </a:extLst>
                </p:cNvPr>
                <p:cNvSpPr/>
                <p:nvPr/>
              </p:nvSpPr>
              <p:spPr>
                <a:xfrm>
                  <a:off x="5364089" y="3195398"/>
                  <a:ext cx="473089" cy="473089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grpSp>
          <p:nvGrpSpPr>
            <p:cNvPr id="42" name="Group 5">
              <a:extLst>
                <a:ext uri="{FF2B5EF4-FFF2-40B4-BE49-F238E27FC236}">
                  <a16:creationId xmlns:a16="http://schemas.microsoft.com/office/drawing/2014/main" id="{E7E20B0A-1ED3-47E9-9EF7-2CA0FBE4FD45}"/>
                </a:ext>
              </a:extLst>
            </p:cNvPr>
            <p:cNvGrpSpPr/>
            <p:nvPr/>
          </p:nvGrpSpPr>
          <p:grpSpPr>
            <a:xfrm>
              <a:off x="4071258" y="2928258"/>
              <a:ext cx="1001486" cy="1001486"/>
              <a:chOff x="3957502" y="2814502"/>
              <a:chExt cx="1228997" cy="1228997"/>
            </a:xfrm>
          </p:grpSpPr>
          <p:sp>
            <p:nvSpPr>
              <p:cNvPr id="43" name="Oval 28">
                <a:extLst>
                  <a:ext uri="{FF2B5EF4-FFF2-40B4-BE49-F238E27FC236}">
                    <a16:creationId xmlns:a16="http://schemas.microsoft.com/office/drawing/2014/main" id="{D78DB95F-EFA7-4BCE-9A55-ADA7BE18620E}"/>
                  </a:ext>
                </a:extLst>
              </p:cNvPr>
              <p:cNvSpPr/>
              <p:nvPr/>
            </p:nvSpPr>
            <p:spPr>
              <a:xfrm>
                <a:off x="3957502" y="2814502"/>
                <a:ext cx="1228997" cy="1228997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8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  <p:sp>
            <p:nvSpPr>
              <p:cNvPr id="44" name="Oval 29">
                <a:extLst>
                  <a:ext uri="{FF2B5EF4-FFF2-40B4-BE49-F238E27FC236}">
                    <a16:creationId xmlns:a16="http://schemas.microsoft.com/office/drawing/2014/main" id="{1CA53CF0-DA9F-44E5-B618-677A283B13A1}"/>
                  </a:ext>
                </a:extLst>
              </p:cNvPr>
              <p:cNvSpPr/>
              <p:nvPr/>
            </p:nvSpPr>
            <p:spPr>
              <a:xfrm>
                <a:off x="4097726" y="2954727"/>
                <a:ext cx="948548" cy="948548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grpSp>
        <p:nvGrpSpPr>
          <p:cNvPr id="65" name="Group 61">
            <a:extLst>
              <a:ext uri="{FF2B5EF4-FFF2-40B4-BE49-F238E27FC236}">
                <a16:creationId xmlns:a16="http://schemas.microsoft.com/office/drawing/2014/main" id="{C099ACDF-6FF4-43D1-B6D5-923B6ADD72FE}"/>
              </a:ext>
            </a:extLst>
          </p:cNvPr>
          <p:cNvGrpSpPr/>
          <p:nvPr/>
        </p:nvGrpSpPr>
        <p:grpSpPr>
          <a:xfrm>
            <a:off x="7693961" y="1797434"/>
            <a:ext cx="3168000" cy="921320"/>
            <a:chOff x="491149" y="3343901"/>
            <a:chExt cx="2996743" cy="921320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8E96CB2-45F3-4B13-84EB-7014023BA1B9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DF73B7F6-67FC-4336-80E7-6F1BFD27E829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" name="Group 64">
            <a:extLst>
              <a:ext uri="{FF2B5EF4-FFF2-40B4-BE49-F238E27FC236}">
                <a16:creationId xmlns:a16="http://schemas.microsoft.com/office/drawing/2014/main" id="{2B8843AF-A082-40A3-B78B-6BABD46AB2B0}"/>
              </a:ext>
            </a:extLst>
          </p:cNvPr>
          <p:cNvGrpSpPr/>
          <p:nvPr/>
        </p:nvGrpSpPr>
        <p:grpSpPr>
          <a:xfrm>
            <a:off x="8181292" y="3508766"/>
            <a:ext cx="3169577" cy="921320"/>
            <a:chOff x="491149" y="3343901"/>
            <a:chExt cx="2564695" cy="921320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24C4BA1-D660-4B50-A852-F6217A7B7FE8}"/>
                </a:ext>
              </a:extLst>
            </p:cNvPr>
            <p:cNvSpPr txBox="1"/>
            <p:nvPr/>
          </p:nvSpPr>
          <p:spPr>
            <a:xfrm>
              <a:off x="491149" y="3343901"/>
              <a:ext cx="25646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AB51690C-E816-4D04-A7E5-7223A4E61B8E}"/>
                </a:ext>
              </a:extLst>
            </p:cNvPr>
            <p:cNvSpPr txBox="1"/>
            <p:nvPr/>
          </p:nvSpPr>
          <p:spPr>
            <a:xfrm>
              <a:off x="491149" y="3618890"/>
              <a:ext cx="25646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1" name="Group 68">
            <a:extLst>
              <a:ext uri="{FF2B5EF4-FFF2-40B4-BE49-F238E27FC236}">
                <a16:creationId xmlns:a16="http://schemas.microsoft.com/office/drawing/2014/main" id="{235A092F-B29A-467F-97FF-4FC3ED684480}"/>
              </a:ext>
            </a:extLst>
          </p:cNvPr>
          <p:cNvGrpSpPr/>
          <p:nvPr/>
        </p:nvGrpSpPr>
        <p:grpSpPr>
          <a:xfrm>
            <a:off x="7693961" y="5220098"/>
            <a:ext cx="3168000" cy="921320"/>
            <a:chOff x="491149" y="3343901"/>
            <a:chExt cx="2996743" cy="921320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A499141F-B6EF-4626-9182-23C37D82E3AB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AB61468-4421-44C2-A36A-C06095265F42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" name="Group 71">
            <a:extLst>
              <a:ext uri="{FF2B5EF4-FFF2-40B4-BE49-F238E27FC236}">
                <a16:creationId xmlns:a16="http://schemas.microsoft.com/office/drawing/2014/main" id="{57C7F588-192E-44D8-AB42-1BA44A6A0F02}"/>
              </a:ext>
            </a:extLst>
          </p:cNvPr>
          <p:cNvGrpSpPr/>
          <p:nvPr/>
        </p:nvGrpSpPr>
        <p:grpSpPr>
          <a:xfrm>
            <a:off x="1354014" y="1797434"/>
            <a:ext cx="3168000" cy="921320"/>
            <a:chOff x="491149" y="3343901"/>
            <a:chExt cx="2996743" cy="921320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8B03D4F-763E-491C-87B5-FCF77C05F820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DC0F4A8D-CA9A-485A-A9FB-9D02B13D99C9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7" name="Group 74">
            <a:extLst>
              <a:ext uri="{FF2B5EF4-FFF2-40B4-BE49-F238E27FC236}">
                <a16:creationId xmlns:a16="http://schemas.microsoft.com/office/drawing/2014/main" id="{C7857FC0-1D4C-44EA-8D6F-6D37484CE8C5}"/>
              </a:ext>
            </a:extLst>
          </p:cNvPr>
          <p:cNvGrpSpPr/>
          <p:nvPr/>
        </p:nvGrpSpPr>
        <p:grpSpPr>
          <a:xfrm>
            <a:off x="782515" y="3508766"/>
            <a:ext cx="3168000" cy="921320"/>
            <a:chOff x="491149" y="3343901"/>
            <a:chExt cx="2564695" cy="921320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26234BA-C553-434C-801A-958ACDDDF99C}"/>
                </a:ext>
              </a:extLst>
            </p:cNvPr>
            <p:cNvSpPr txBox="1"/>
            <p:nvPr/>
          </p:nvSpPr>
          <p:spPr>
            <a:xfrm>
              <a:off x="491149" y="3343901"/>
              <a:ext cx="25646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DAF53ABD-7B90-479A-8848-75A6A5129676}"/>
                </a:ext>
              </a:extLst>
            </p:cNvPr>
            <p:cNvSpPr txBox="1"/>
            <p:nvPr/>
          </p:nvSpPr>
          <p:spPr>
            <a:xfrm>
              <a:off x="491149" y="3618890"/>
              <a:ext cx="25646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" name="Group 77">
            <a:extLst>
              <a:ext uri="{FF2B5EF4-FFF2-40B4-BE49-F238E27FC236}">
                <a16:creationId xmlns:a16="http://schemas.microsoft.com/office/drawing/2014/main" id="{E6B93D0E-0D02-4989-84F9-273CCE12AC09}"/>
              </a:ext>
            </a:extLst>
          </p:cNvPr>
          <p:cNvGrpSpPr/>
          <p:nvPr/>
        </p:nvGrpSpPr>
        <p:grpSpPr>
          <a:xfrm>
            <a:off x="1354014" y="5220098"/>
            <a:ext cx="3168000" cy="921320"/>
            <a:chOff x="491149" y="3343901"/>
            <a:chExt cx="2996743" cy="921320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822BB515-A3E7-44DF-86D6-6FB106250525}"/>
                </a:ext>
              </a:extLst>
            </p:cNvPr>
            <p:cNvSpPr txBox="1"/>
            <p:nvPr/>
          </p:nvSpPr>
          <p:spPr>
            <a:xfrm>
              <a:off x="491149" y="3343901"/>
              <a:ext cx="29967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67B4256E-CB9D-4E4A-90A8-55FE489F2689}"/>
                </a:ext>
              </a:extLst>
            </p:cNvPr>
            <p:cNvSpPr txBox="1"/>
            <p:nvPr/>
          </p:nvSpPr>
          <p:spPr>
            <a:xfrm>
              <a:off x="491149" y="3618890"/>
              <a:ext cx="2996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3" name="Parallelogram 30">
            <a:extLst>
              <a:ext uri="{FF2B5EF4-FFF2-40B4-BE49-F238E27FC236}">
                <a16:creationId xmlns:a16="http://schemas.microsoft.com/office/drawing/2014/main" id="{E4D3818C-0802-4FBF-BCAF-C55C0668603C}"/>
              </a:ext>
            </a:extLst>
          </p:cNvPr>
          <p:cNvSpPr/>
          <p:nvPr/>
        </p:nvSpPr>
        <p:spPr>
          <a:xfrm flipH="1">
            <a:off x="7450682" y="3815566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" name="Donut 8">
            <a:extLst>
              <a:ext uri="{FF2B5EF4-FFF2-40B4-BE49-F238E27FC236}">
                <a16:creationId xmlns:a16="http://schemas.microsoft.com/office/drawing/2014/main" id="{E4145449-C1A6-4CA6-8FE7-3C80937647C5}"/>
              </a:ext>
            </a:extLst>
          </p:cNvPr>
          <p:cNvSpPr/>
          <p:nvPr/>
        </p:nvSpPr>
        <p:spPr>
          <a:xfrm>
            <a:off x="4793508" y="4881236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5" name="Teardrop 6">
            <a:extLst>
              <a:ext uri="{FF2B5EF4-FFF2-40B4-BE49-F238E27FC236}">
                <a16:creationId xmlns:a16="http://schemas.microsoft.com/office/drawing/2014/main" id="{8D854727-E270-4EA2-8D79-CBE4A8582051}"/>
              </a:ext>
            </a:extLst>
          </p:cNvPr>
          <p:cNvSpPr/>
          <p:nvPr/>
        </p:nvSpPr>
        <p:spPr>
          <a:xfrm rot="8100000">
            <a:off x="7090400" y="4930075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" name="Donut 24">
            <a:extLst>
              <a:ext uri="{FF2B5EF4-FFF2-40B4-BE49-F238E27FC236}">
                <a16:creationId xmlns:a16="http://schemas.microsoft.com/office/drawing/2014/main" id="{E4051801-C9E2-4D91-BEC8-356CBAFB8CBA}"/>
              </a:ext>
            </a:extLst>
          </p:cNvPr>
          <p:cNvSpPr/>
          <p:nvPr/>
        </p:nvSpPr>
        <p:spPr>
          <a:xfrm>
            <a:off x="7031918" y="2711407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7" name="Block Arc 25">
            <a:extLst>
              <a:ext uri="{FF2B5EF4-FFF2-40B4-BE49-F238E27FC236}">
                <a16:creationId xmlns:a16="http://schemas.microsoft.com/office/drawing/2014/main" id="{2BB8E9B5-0610-4981-A0D9-A12D5D7A3344}"/>
              </a:ext>
            </a:extLst>
          </p:cNvPr>
          <p:cNvSpPr>
            <a:spLocks noChangeAspect="1"/>
          </p:cNvSpPr>
          <p:nvPr/>
        </p:nvSpPr>
        <p:spPr>
          <a:xfrm>
            <a:off x="4785016" y="2699516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8" name="자유형 151">
            <a:extLst>
              <a:ext uri="{FF2B5EF4-FFF2-40B4-BE49-F238E27FC236}">
                <a16:creationId xmlns:a16="http://schemas.microsoft.com/office/drawing/2014/main" id="{0602992A-5EF2-4FF7-9501-CD0EF12DF47B}"/>
              </a:ext>
            </a:extLst>
          </p:cNvPr>
          <p:cNvSpPr/>
          <p:nvPr/>
        </p:nvSpPr>
        <p:spPr>
          <a:xfrm>
            <a:off x="5748118" y="3605839"/>
            <a:ext cx="717929" cy="753517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9" name="Rectangle 16">
            <a:extLst>
              <a:ext uri="{FF2B5EF4-FFF2-40B4-BE49-F238E27FC236}">
                <a16:creationId xmlns:a16="http://schemas.microsoft.com/office/drawing/2014/main" id="{E155ABA2-A771-495B-A5C4-91D63E7B15A7}"/>
              </a:ext>
            </a:extLst>
          </p:cNvPr>
          <p:cNvSpPr/>
          <p:nvPr/>
        </p:nvSpPr>
        <p:spPr>
          <a:xfrm rot="2700000">
            <a:off x="4435545" y="372271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11184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2018-04-11T02:22:38Z</dcterms:modified>
</cp:coreProperties>
</file>