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9" name="그룹 188">
            <a:extLst>
              <a:ext uri="{FF2B5EF4-FFF2-40B4-BE49-F238E27FC236}">
                <a16:creationId xmlns:a16="http://schemas.microsoft.com/office/drawing/2014/main" id="{FC5DB313-7454-4F7F-B0C6-5E25480CFFC0}"/>
              </a:ext>
            </a:extLst>
          </p:cNvPr>
          <p:cNvGrpSpPr/>
          <p:nvPr/>
        </p:nvGrpSpPr>
        <p:grpSpPr>
          <a:xfrm>
            <a:off x="5830121" y="1909442"/>
            <a:ext cx="5476786" cy="4259140"/>
            <a:chOff x="6085639" y="1717346"/>
            <a:chExt cx="5858262" cy="4555804"/>
          </a:xfrm>
        </p:grpSpPr>
        <p:sp>
          <p:nvSpPr>
            <p:cNvPr id="190" name="Rectangle 27">
              <a:extLst>
                <a:ext uri="{FF2B5EF4-FFF2-40B4-BE49-F238E27FC236}">
                  <a16:creationId xmlns:a16="http://schemas.microsoft.com/office/drawing/2014/main" id="{3ED34152-33ED-4E3C-AF20-CB5D3C0B0529}"/>
                </a:ext>
              </a:extLst>
            </p:cNvPr>
            <p:cNvSpPr/>
            <p:nvPr/>
          </p:nvSpPr>
          <p:spPr>
            <a:xfrm>
              <a:off x="7282475" y="2005970"/>
              <a:ext cx="4658810" cy="82145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1" name="Rectangle 26">
              <a:extLst>
                <a:ext uri="{FF2B5EF4-FFF2-40B4-BE49-F238E27FC236}">
                  <a16:creationId xmlns:a16="http://schemas.microsoft.com/office/drawing/2014/main" id="{F414FF68-7269-4CD6-B9B1-34622A3A7066}"/>
                </a:ext>
              </a:extLst>
            </p:cNvPr>
            <p:cNvSpPr/>
            <p:nvPr/>
          </p:nvSpPr>
          <p:spPr>
            <a:xfrm>
              <a:off x="7008098" y="3176121"/>
              <a:ext cx="4933186" cy="82145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2" name="Rectangle 25">
              <a:extLst>
                <a:ext uri="{FF2B5EF4-FFF2-40B4-BE49-F238E27FC236}">
                  <a16:creationId xmlns:a16="http://schemas.microsoft.com/office/drawing/2014/main" id="{B8E52871-F576-4660-A70A-347CF20D435C}"/>
                </a:ext>
              </a:extLst>
            </p:cNvPr>
            <p:cNvSpPr/>
            <p:nvPr/>
          </p:nvSpPr>
          <p:spPr>
            <a:xfrm>
              <a:off x="6752272" y="4303118"/>
              <a:ext cx="5191629" cy="82145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3" name="Rectangle 11">
              <a:extLst>
                <a:ext uri="{FF2B5EF4-FFF2-40B4-BE49-F238E27FC236}">
                  <a16:creationId xmlns:a16="http://schemas.microsoft.com/office/drawing/2014/main" id="{0A2D2AA3-90A7-4CB8-AB18-25736FD609AB}"/>
                </a:ext>
              </a:extLst>
            </p:cNvPr>
            <p:cNvSpPr/>
            <p:nvPr/>
          </p:nvSpPr>
          <p:spPr>
            <a:xfrm>
              <a:off x="6455650" y="5451692"/>
              <a:ext cx="5488251" cy="82145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4" name="Parallelogram 39">
              <a:extLst>
                <a:ext uri="{FF2B5EF4-FFF2-40B4-BE49-F238E27FC236}">
                  <a16:creationId xmlns:a16="http://schemas.microsoft.com/office/drawing/2014/main" id="{F0428F58-922B-42B9-A97A-0C4158B2C1C6}"/>
                </a:ext>
              </a:extLst>
            </p:cNvPr>
            <p:cNvSpPr/>
            <p:nvPr/>
          </p:nvSpPr>
          <p:spPr>
            <a:xfrm rot="8690186">
              <a:off x="6085639" y="5163376"/>
              <a:ext cx="1822862" cy="676036"/>
            </a:xfrm>
            <a:prstGeom prst="parallelogram">
              <a:avLst>
                <a:gd name="adj" fmla="val 67445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5" name="Parallelogram 40">
              <a:extLst>
                <a:ext uri="{FF2B5EF4-FFF2-40B4-BE49-F238E27FC236}">
                  <a16:creationId xmlns:a16="http://schemas.microsoft.com/office/drawing/2014/main" id="{F8A9D307-EEE1-41FB-BB96-254EB599AF14}"/>
                </a:ext>
              </a:extLst>
            </p:cNvPr>
            <p:cNvSpPr/>
            <p:nvPr/>
          </p:nvSpPr>
          <p:spPr>
            <a:xfrm rot="8690186">
              <a:off x="6381304" y="4014700"/>
              <a:ext cx="1822862" cy="676036"/>
            </a:xfrm>
            <a:prstGeom prst="parallelogram">
              <a:avLst>
                <a:gd name="adj" fmla="val 67445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6" name="Parallelogram 41">
              <a:extLst>
                <a:ext uri="{FF2B5EF4-FFF2-40B4-BE49-F238E27FC236}">
                  <a16:creationId xmlns:a16="http://schemas.microsoft.com/office/drawing/2014/main" id="{4F7A57C9-F16B-402A-A75C-2C7F92DD2C83}"/>
                </a:ext>
              </a:extLst>
            </p:cNvPr>
            <p:cNvSpPr/>
            <p:nvPr/>
          </p:nvSpPr>
          <p:spPr>
            <a:xfrm rot="8690186">
              <a:off x="6658031" y="2866023"/>
              <a:ext cx="1822862" cy="676036"/>
            </a:xfrm>
            <a:prstGeom prst="parallelogram">
              <a:avLst>
                <a:gd name="adj" fmla="val 67445"/>
              </a:avLst>
            </a:prstGeom>
            <a:solidFill>
              <a:schemeClr val="accent3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7" name="Parallelogram 42">
              <a:extLst>
                <a:ext uri="{FF2B5EF4-FFF2-40B4-BE49-F238E27FC236}">
                  <a16:creationId xmlns:a16="http://schemas.microsoft.com/office/drawing/2014/main" id="{86538D25-F863-4E1E-8602-D423D5D595D9}"/>
                </a:ext>
              </a:extLst>
            </p:cNvPr>
            <p:cNvSpPr/>
            <p:nvPr/>
          </p:nvSpPr>
          <p:spPr>
            <a:xfrm rot="8690186">
              <a:off x="6934758" y="1717346"/>
              <a:ext cx="1822862" cy="676036"/>
            </a:xfrm>
            <a:prstGeom prst="parallelogram">
              <a:avLst>
                <a:gd name="adj" fmla="val 67445"/>
              </a:avLst>
            </a:prstGeom>
            <a:solidFill>
              <a:schemeClr val="accent4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sp>
        <p:nvSpPr>
          <p:cNvPr id="198" name="Rectangle 4">
            <a:extLst>
              <a:ext uri="{FF2B5EF4-FFF2-40B4-BE49-F238E27FC236}">
                <a16:creationId xmlns:a16="http://schemas.microsoft.com/office/drawing/2014/main" id="{463DB7C6-7960-4A9C-8A6F-D42A8D077FC6}"/>
              </a:ext>
            </a:extLst>
          </p:cNvPr>
          <p:cNvSpPr/>
          <p:nvPr/>
        </p:nvSpPr>
        <p:spPr>
          <a:xfrm>
            <a:off x="937603" y="2025622"/>
            <a:ext cx="752762" cy="75276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9" name="Rectangle 6">
            <a:extLst>
              <a:ext uri="{FF2B5EF4-FFF2-40B4-BE49-F238E27FC236}">
                <a16:creationId xmlns:a16="http://schemas.microsoft.com/office/drawing/2014/main" id="{EF3715E3-2A8B-471C-925C-E327FFA2EDC4}"/>
              </a:ext>
            </a:extLst>
          </p:cNvPr>
          <p:cNvSpPr/>
          <p:nvPr/>
        </p:nvSpPr>
        <p:spPr>
          <a:xfrm>
            <a:off x="937603" y="3144374"/>
            <a:ext cx="752762" cy="75276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0" name="Rectangle 7">
            <a:extLst>
              <a:ext uri="{FF2B5EF4-FFF2-40B4-BE49-F238E27FC236}">
                <a16:creationId xmlns:a16="http://schemas.microsoft.com/office/drawing/2014/main" id="{2F706695-02EE-4C7A-A334-254EEEA5A7A0}"/>
              </a:ext>
            </a:extLst>
          </p:cNvPr>
          <p:cNvSpPr/>
          <p:nvPr/>
        </p:nvSpPr>
        <p:spPr>
          <a:xfrm>
            <a:off x="937603" y="4263126"/>
            <a:ext cx="752762" cy="75276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1" name="Rectangle 8">
            <a:extLst>
              <a:ext uri="{FF2B5EF4-FFF2-40B4-BE49-F238E27FC236}">
                <a16:creationId xmlns:a16="http://schemas.microsoft.com/office/drawing/2014/main" id="{B124D653-415E-41BA-8C2A-51F9E5903836}"/>
              </a:ext>
            </a:extLst>
          </p:cNvPr>
          <p:cNvSpPr/>
          <p:nvPr/>
        </p:nvSpPr>
        <p:spPr>
          <a:xfrm>
            <a:off x="937603" y="5381878"/>
            <a:ext cx="752762" cy="752762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02" name="Group 2">
            <a:extLst>
              <a:ext uri="{FF2B5EF4-FFF2-40B4-BE49-F238E27FC236}">
                <a16:creationId xmlns:a16="http://schemas.microsoft.com/office/drawing/2014/main" id="{41AEF899-5489-4621-A333-7533875D1186}"/>
              </a:ext>
            </a:extLst>
          </p:cNvPr>
          <p:cNvGrpSpPr/>
          <p:nvPr/>
        </p:nvGrpSpPr>
        <p:grpSpPr>
          <a:xfrm>
            <a:off x="1899258" y="1942737"/>
            <a:ext cx="4097096" cy="918533"/>
            <a:chOff x="1758834" y="1773770"/>
            <a:chExt cx="2741158" cy="918533"/>
          </a:xfrm>
        </p:grpSpPr>
        <p:sp>
          <p:nvSpPr>
            <p:cNvPr id="203" name="TextBox 202">
              <a:extLst>
                <a:ext uri="{FF2B5EF4-FFF2-40B4-BE49-F238E27FC236}">
                  <a16:creationId xmlns:a16="http://schemas.microsoft.com/office/drawing/2014/main" id="{C6DE182D-8FC9-4335-AC5E-0E14AA9BB8F9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4" name="TextBox 203">
              <a:extLst>
                <a:ext uri="{FF2B5EF4-FFF2-40B4-BE49-F238E27FC236}">
                  <a16:creationId xmlns:a16="http://schemas.microsoft.com/office/drawing/2014/main" id="{4D25F0F5-A429-40E0-B883-EBDCF4ED6C1B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5" name="Group 12">
            <a:extLst>
              <a:ext uri="{FF2B5EF4-FFF2-40B4-BE49-F238E27FC236}">
                <a16:creationId xmlns:a16="http://schemas.microsoft.com/office/drawing/2014/main" id="{80AE6548-B9BA-4E95-BB3C-FA19D063B06C}"/>
              </a:ext>
            </a:extLst>
          </p:cNvPr>
          <p:cNvGrpSpPr/>
          <p:nvPr/>
        </p:nvGrpSpPr>
        <p:grpSpPr>
          <a:xfrm>
            <a:off x="1899258" y="3061489"/>
            <a:ext cx="4097096" cy="918533"/>
            <a:chOff x="1758834" y="1773770"/>
            <a:chExt cx="2741158" cy="918533"/>
          </a:xfrm>
        </p:grpSpPr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A4FDA9EB-6C6F-4CB9-AA1B-30E9B2B9135B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79D55731-30EE-4506-8498-1F5631073201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8" name="Group 15">
            <a:extLst>
              <a:ext uri="{FF2B5EF4-FFF2-40B4-BE49-F238E27FC236}">
                <a16:creationId xmlns:a16="http://schemas.microsoft.com/office/drawing/2014/main" id="{BFB8AFF6-E555-460A-A33A-BDC8D638AE58}"/>
              </a:ext>
            </a:extLst>
          </p:cNvPr>
          <p:cNvGrpSpPr/>
          <p:nvPr/>
        </p:nvGrpSpPr>
        <p:grpSpPr>
          <a:xfrm>
            <a:off x="1899258" y="4180241"/>
            <a:ext cx="4097096" cy="918533"/>
            <a:chOff x="1758834" y="1773770"/>
            <a:chExt cx="2741158" cy="918533"/>
          </a:xfrm>
        </p:grpSpPr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CFD88F45-AA5E-4924-9F1D-9F5E696ACDCE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72118914-27E3-4F7A-AAAE-46CA1A5D1A96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11" name="Group 18">
            <a:extLst>
              <a:ext uri="{FF2B5EF4-FFF2-40B4-BE49-F238E27FC236}">
                <a16:creationId xmlns:a16="http://schemas.microsoft.com/office/drawing/2014/main" id="{C10F7758-76B5-4449-BECD-240E58A78D14}"/>
              </a:ext>
            </a:extLst>
          </p:cNvPr>
          <p:cNvGrpSpPr/>
          <p:nvPr/>
        </p:nvGrpSpPr>
        <p:grpSpPr>
          <a:xfrm>
            <a:off x="1899258" y="5298993"/>
            <a:ext cx="4097096" cy="918533"/>
            <a:chOff x="1758834" y="1773770"/>
            <a:chExt cx="2741158" cy="918533"/>
          </a:xfrm>
        </p:grpSpPr>
        <p:sp>
          <p:nvSpPr>
            <p:cNvPr id="212" name="TextBox 211">
              <a:extLst>
                <a:ext uri="{FF2B5EF4-FFF2-40B4-BE49-F238E27FC236}">
                  <a16:creationId xmlns:a16="http://schemas.microsoft.com/office/drawing/2014/main" id="{DB2AA8D1-1FAB-4457-A19E-BC66958C08A8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5CF9E37C-F732-4DAF-83B2-D42AD3D085DF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14" name="TextBox 213">
            <a:extLst>
              <a:ext uri="{FF2B5EF4-FFF2-40B4-BE49-F238E27FC236}">
                <a16:creationId xmlns:a16="http://schemas.microsoft.com/office/drawing/2014/main" id="{A947307D-1ABD-4564-AA62-E2E10BC2F9D4}"/>
              </a:ext>
            </a:extLst>
          </p:cNvPr>
          <p:cNvSpPr txBox="1"/>
          <p:nvPr/>
        </p:nvSpPr>
        <p:spPr>
          <a:xfrm rot="19588409">
            <a:off x="6995461" y="1894352"/>
            <a:ext cx="960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DA370257-BDF5-4A66-9E01-8AADAAD39EAB}"/>
              </a:ext>
            </a:extLst>
          </p:cNvPr>
          <p:cNvSpPr txBox="1"/>
          <p:nvPr/>
        </p:nvSpPr>
        <p:spPr>
          <a:xfrm rot="19588409">
            <a:off x="6719262" y="2987146"/>
            <a:ext cx="960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CE237E14-87EA-435C-B8E0-8DF2304CED07}"/>
              </a:ext>
            </a:extLst>
          </p:cNvPr>
          <p:cNvSpPr txBox="1"/>
          <p:nvPr/>
        </p:nvSpPr>
        <p:spPr>
          <a:xfrm rot="19588409">
            <a:off x="6443063" y="4079940"/>
            <a:ext cx="960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FF7B536E-E231-41D5-8E52-645B9328490F}"/>
              </a:ext>
            </a:extLst>
          </p:cNvPr>
          <p:cNvSpPr txBox="1"/>
          <p:nvPr/>
        </p:nvSpPr>
        <p:spPr>
          <a:xfrm rot="19588409">
            <a:off x="6166864" y="5172734"/>
            <a:ext cx="960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8" name="Isosceles Triangle 51">
            <a:extLst>
              <a:ext uri="{FF2B5EF4-FFF2-40B4-BE49-F238E27FC236}">
                <a16:creationId xmlns:a16="http://schemas.microsoft.com/office/drawing/2014/main" id="{E452A05D-7D6E-46AD-AD0F-2F10C7ADF8AF}"/>
              </a:ext>
            </a:extLst>
          </p:cNvPr>
          <p:cNvSpPr/>
          <p:nvPr/>
        </p:nvSpPr>
        <p:spPr>
          <a:xfrm>
            <a:off x="1172582" y="4527708"/>
            <a:ext cx="304917" cy="2235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9" name="Rounded Rectangle 27">
            <a:extLst>
              <a:ext uri="{FF2B5EF4-FFF2-40B4-BE49-F238E27FC236}">
                <a16:creationId xmlns:a16="http://schemas.microsoft.com/office/drawing/2014/main" id="{EF1AACD3-7AF9-4F22-8C7F-61F4F74A7A9F}"/>
              </a:ext>
            </a:extLst>
          </p:cNvPr>
          <p:cNvSpPr/>
          <p:nvPr/>
        </p:nvSpPr>
        <p:spPr>
          <a:xfrm>
            <a:off x="1151442" y="5635824"/>
            <a:ext cx="317145" cy="24361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0" name="Rounded Rectangle 7">
            <a:extLst>
              <a:ext uri="{FF2B5EF4-FFF2-40B4-BE49-F238E27FC236}">
                <a16:creationId xmlns:a16="http://schemas.microsoft.com/office/drawing/2014/main" id="{1401D94F-D4AA-4EC3-8D89-081AE4C393B9}"/>
              </a:ext>
            </a:extLst>
          </p:cNvPr>
          <p:cNvSpPr/>
          <p:nvPr/>
        </p:nvSpPr>
        <p:spPr>
          <a:xfrm>
            <a:off x="1153868" y="2245707"/>
            <a:ext cx="322437" cy="27825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1" name="Round Same Side Corner Rectangle 36">
            <a:extLst>
              <a:ext uri="{FF2B5EF4-FFF2-40B4-BE49-F238E27FC236}">
                <a16:creationId xmlns:a16="http://schemas.microsoft.com/office/drawing/2014/main" id="{A67BC437-487D-45B0-B174-8EA09BD807C6}"/>
              </a:ext>
            </a:extLst>
          </p:cNvPr>
          <p:cNvSpPr/>
          <p:nvPr/>
        </p:nvSpPr>
        <p:spPr>
          <a:xfrm>
            <a:off x="1148685" y="3389635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11290</TotalTime>
  <Words>132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2018-04-19T03:54:43Z</dcterms:modified>
</cp:coreProperties>
</file>