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07" name="그룹 206">
            <a:extLst>
              <a:ext uri="{FF2B5EF4-FFF2-40B4-BE49-F238E27FC236}">
                <a16:creationId xmlns:a16="http://schemas.microsoft.com/office/drawing/2014/main" id="{6E602E52-1292-43F3-B94B-0F5C6A596E11}"/>
              </a:ext>
            </a:extLst>
          </p:cNvPr>
          <p:cNvGrpSpPr/>
          <p:nvPr/>
        </p:nvGrpSpPr>
        <p:grpSpPr>
          <a:xfrm>
            <a:off x="907433" y="2238016"/>
            <a:ext cx="10399476" cy="1389099"/>
            <a:chOff x="881604" y="2379524"/>
            <a:chExt cx="9849773" cy="1315673"/>
          </a:xfrm>
        </p:grpSpPr>
        <p:sp>
          <p:nvSpPr>
            <p:cNvPr id="208" name="Rectangle 6">
              <a:extLst>
                <a:ext uri="{FF2B5EF4-FFF2-40B4-BE49-F238E27FC236}">
                  <a16:creationId xmlns:a16="http://schemas.microsoft.com/office/drawing/2014/main" id="{673795CA-9A78-4252-A895-A8A35E755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6160" y="2379524"/>
              <a:ext cx="9215217" cy="78221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09" name="Freeform 7">
              <a:extLst>
                <a:ext uri="{FF2B5EF4-FFF2-40B4-BE49-F238E27FC236}">
                  <a16:creationId xmlns:a16="http://schemas.microsoft.com/office/drawing/2014/main" id="{F9F1B30A-1D32-4487-A545-0277E7F6FC2C}"/>
                </a:ext>
              </a:extLst>
            </p:cNvPr>
            <p:cNvSpPr>
              <a:spLocks/>
            </p:cNvSpPr>
            <p:nvPr/>
          </p:nvSpPr>
          <p:spPr bwMode="auto">
            <a:xfrm>
              <a:off x="881604" y="2379524"/>
              <a:ext cx="1628294" cy="1315673"/>
            </a:xfrm>
            <a:custGeom>
              <a:avLst/>
              <a:gdLst>
                <a:gd name="T0" fmla="*/ 0 w 1224"/>
                <a:gd name="T1" fmla="*/ 630 h 989"/>
                <a:gd name="T2" fmla="*/ 465 w 1224"/>
                <a:gd name="T3" fmla="*/ 989 h 989"/>
                <a:gd name="T4" fmla="*/ 1224 w 1224"/>
                <a:gd name="T5" fmla="*/ 0 h 989"/>
                <a:gd name="T6" fmla="*/ 484 w 1224"/>
                <a:gd name="T7" fmla="*/ 0 h 989"/>
                <a:gd name="T8" fmla="*/ 0 w 1224"/>
                <a:gd name="T9" fmla="*/ 630 h 9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24" h="989">
                  <a:moveTo>
                    <a:pt x="0" y="630"/>
                  </a:moveTo>
                  <a:lnTo>
                    <a:pt x="465" y="989"/>
                  </a:lnTo>
                  <a:lnTo>
                    <a:pt x="1224" y="0"/>
                  </a:lnTo>
                  <a:lnTo>
                    <a:pt x="484" y="0"/>
                  </a:lnTo>
                  <a:lnTo>
                    <a:pt x="0" y="63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88000"/>
                  </a:schemeClr>
                </a:gs>
                <a:gs pos="100000">
                  <a:schemeClr val="accent1">
                    <a:lumMod val="92000"/>
                  </a:schemeClr>
                </a:gs>
              </a:gsLst>
              <a:lin ang="8400000" scaled="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</p:grpSp>
      <p:grpSp>
        <p:nvGrpSpPr>
          <p:cNvPr id="210" name="그룹 209">
            <a:extLst>
              <a:ext uri="{FF2B5EF4-FFF2-40B4-BE49-F238E27FC236}">
                <a16:creationId xmlns:a16="http://schemas.microsoft.com/office/drawing/2014/main" id="{2C88EAC3-D039-44BB-A0EB-9173F1F2CD06}"/>
              </a:ext>
            </a:extLst>
          </p:cNvPr>
          <p:cNvGrpSpPr/>
          <p:nvPr/>
        </p:nvGrpSpPr>
        <p:grpSpPr>
          <a:xfrm>
            <a:off x="1306131" y="3071039"/>
            <a:ext cx="10000778" cy="1389099"/>
            <a:chOff x="1259228" y="3168587"/>
            <a:chExt cx="9472149" cy="1315673"/>
          </a:xfrm>
        </p:grpSpPr>
        <p:sp>
          <p:nvSpPr>
            <p:cNvPr id="211" name="Rectangle 6">
              <a:extLst>
                <a:ext uri="{FF2B5EF4-FFF2-40B4-BE49-F238E27FC236}">
                  <a16:creationId xmlns:a16="http://schemas.microsoft.com/office/drawing/2014/main" id="{3F01A237-46FC-4F74-A7E0-A4F5F58306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783" y="3168587"/>
              <a:ext cx="8837594" cy="7822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212" name="Freeform 7">
              <a:extLst>
                <a:ext uri="{FF2B5EF4-FFF2-40B4-BE49-F238E27FC236}">
                  <a16:creationId xmlns:a16="http://schemas.microsoft.com/office/drawing/2014/main" id="{5FBFD534-6706-4BE3-86E4-05B7D7F2D2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9228" y="3168587"/>
              <a:ext cx="1628294" cy="1315673"/>
            </a:xfrm>
            <a:custGeom>
              <a:avLst/>
              <a:gdLst>
                <a:gd name="T0" fmla="*/ 0 w 1224"/>
                <a:gd name="T1" fmla="*/ 630 h 989"/>
                <a:gd name="T2" fmla="*/ 465 w 1224"/>
                <a:gd name="T3" fmla="*/ 989 h 989"/>
                <a:gd name="T4" fmla="*/ 1224 w 1224"/>
                <a:gd name="T5" fmla="*/ 0 h 989"/>
                <a:gd name="T6" fmla="*/ 484 w 1224"/>
                <a:gd name="T7" fmla="*/ 0 h 989"/>
                <a:gd name="T8" fmla="*/ 0 w 1224"/>
                <a:gd name="T9" fmla="*/ 630 h 9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24" h="989">
                  <a:moveTo>
                    <a:pt x="0" y="630"/>
                  </a:moveTo>
                  <a:lnTo>
                    <a:pt x="465" y="989"/>
                  </a:lnTo>
                  <a:lnTo>
                    <a:pt x="1224" y="0"/>
                  </a:lnTo>
                  <a:lnTo>
                    <a:pt x="484" y="0"/>
                  </a:lnTo>
                  <a:lnTo>
                    <a:pt x="0" y="63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88000"/>
                  </a:schemeClr>
                </a:gs>
                <a:gs pos="100000">
                  <a:schemeClr val="accent2">
                    <a:lumMod val="92000"/>
                  </a:schemeClr>
                </a:gs>
              </a:gsLst>
              <a:lin ang="840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</p:grpSp>
      <p:grpSp>
        <p:nvGrpSpPr>
          <p:cNvPr id="213" name="그룹 212">
            <a:extLst>
              <a:ext uri="{FF2B5EF4-FFF2-40B4-BE49-F238E27FC236}">
                <a16:creationId xmlns:a16="http://schemas.microsoft.com/office/drawing/2014/main" id="{39B6B81B-FB48-4447-A78F-39543653F5D8}"/>
              </a:ext>
            </a:extLst>
          </p:cNvPr>
          <p:cNvGrpSpPr/>
          <p:nvPr/>
        </p:nvGrpSpPr>
        <p:grpSpPr>
          <a:xfrm>
            <a:off x="1712375" y="3891482"/>
            <a:ext cx="9594534" cy="1389099"/>
            <a:chOff x="1635672" y="3945070"/>
            <a:chExt cx="9087379" cy="1315673"/>
          </a:xfrm>
        </p:grpSpPr>
        <p:sp>
          <p:nvSpPr>
            <p:cNvPr id="214" name="Rectangle 6">
              <a:extLst>
                <a:ext uri="{FF2B5EF4-FFF2-40B4-BE49-F238E27FC236}">
                  <a16:creationId xmlns:a16="http://schemas.microsoft.com/office/drawing/2014/main" id="{83055C09-58DB-4122-81D6-714EC92091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0227" y="3945070"/>
              <a:ext cx="8452824" cy="78221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215" name="Freeform 7">
              <a:extLst>
                <a:ext uri="{FF2B5EF4-FFF2-40B4-BE49-F238E27FC236}">
                  <a16:creationId xmlns:a16="http://schemas.microsoft.com/office/drawing/2014/main" id="{221EAB33-FFCF-4993-B2C9-F5DE27BDD4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5672" y="3945070"/>
              <a:ext cx="1628294" cy="1315673"/>
            </a:xfrm>
            <a:custGeom>
              <a:avLst/>
              <a:gdLst>
                <a:gd name="T0" fmla="*/ 0 w 1224"/>
                <a:gd name="T1" fmla="*/ 630 h 989"/>
                <a:gd name="T2" fmla="*/ 465 w 1224"/>
                <a:gd name="T3" fmla="*/ 989 h 989"/>
                <a:gd name="T4" fmla="*/ 1224 w 1224"/>
                <a:gd name="T5" fmla="*/ 0 h 989"/>
                <a:gd name="T6" fmla="*/ 484 w 1224"/>
                <a:gd name="T7" fmla="*/ 0 h 989"/>
                <a:gd name="T8" fmla="*/ 0 w 1224"/>
                <a:gd name="T9" fmla="*/ 630 h 9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24" h="989">
                  <a:moveTo>
                    <a:pt x="0" y="630"/>
                  </a:moveTo>
                  <a:lnTo>
                    <a:pt x="465" y="989"/>
                  </a:lnTo>
                  <a:lnTo>
                    <a:pt x="1224" y="0"/>
                  </a:lnTo>
                  <a:lnTo>
                    <a:pt x="484" y="0"/>
                  </a:lnTo>
                  <a:lnTo>
                    <a:pt x="0" y="630"/>
                  </a:lnTo>
                  <a:close/>
                </a:path>
              </a:pathLst>
            </a:custGeom>
            <a:gradFill>
              <a:gsLst>
                <a:gs pos="0">
                  <a:schemeClr val="accent3">
                    <a:lumMod val="88000"/>
                  </a:schemeClr>
                </a:gs>
                <a:gs pos="100000">
                  <a:schemeClr val="accent3">
                    <a:lumMod val="92000"/>
                  </a:schemeClr>
                </a:gs>
              </a:gsLst>
              <a:lin ang="840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</p:grpSp>
      <p:grpSp>
        <p:nvGrpSpPr>
          <p:cNvPr id="216" name="그룹 215">
            <a:extLst>
              <a:ext uri="{FF2B5EF4-FFF2-40B4-BE49-F238E27FC236}">
                <a16:creationId xmlns:a16="http://schemas.microsoft.com/office/drawing/2014/main" id="{92B5FB65-51CD-4D2F-ADD3-FC557E2BC6FD}"/>
              </a:ext>
            </a:extLst>
          </p:cNvPr>
          <p:cNvGrpSpPr/>
          <p:nvPr/>
        </p:nvGrpSpPr>
        <p:grpSpPr>
          <a:xfrm>
            <a:off x="2109829" y="4711573"/>
            <a:ext cx="9197080" cy="1389099"/>
            <a:chOff x="2012116" y="4730345"/>
            <a:chExt cx="8710934" cy="1315673"/>
          </a:xfrm>
        </p:grpSpPr>
        <p:sp>
          <p:nvSpPr>
            <p:cNvPr id="217" name="Rectangle 6">
              <a:extLst>
                <a:ext uri="{FF2B5EF4-FFF2-40B4-BE49-F238E27FC236}">
                  <a16:creationId xmlns:a16="http://schemas.microsoft.com/office/drawing/2014/main" id="{7A78F614-EB7C-434D-948B-ACE2033782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6669" y="4730345"/>
              <a:ext cx="8076381" cy="7822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218" name="Freeform 7">
              <a:extLst>
                <a:ext uri="{FF2B5EF4-FFF2-40B4-BE49-F238E27FC236}">
                  <a16:creationId xmlns:a16="http://schemas.microsoft.com/office/drawing/2014/main" id="{DF66A493-5E64-4C7B-AA3F-088448C68D9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2116" y="4730345"/>
              <a:ext cx="1628294" cy="1315673"/>
            </a:xfrm>
            <a:custGeom>
              <a:avLst/>
              <a:gdLst>
                <a:gd name="T0" fmla="*/ 0 w 1224"/>
                <a:gd name="T1" fmla="*/ 630 h 989"/>
                <a:gd name="T2" fmla="*/ 465 w 1224"/>
                <a:gd name="T3" fmla="*/ 989 h 989"/>
                <a:gd name="T4" fmla="*/ 1224 w 1224"/>
                <a:gd name="T5" fmla="*/ 0 h 989"/>
                <a:gd name="T6" fmla="*/ 484 w 1224"/>
                <a:gd name="T7" fmla="*/ 0 h 989"/>
                <a:gd name="T8" fmla="*/ 0 w 1224"/>
                <a:gd name="T9" fmla="*/ 630 h 9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24" h="989">
                  <a:moveTo>
                    <a:pt x="0" y="630"/>
                  </a:moveTo>
                  <a:lnTo>
                    <a:pt x="465" y="989"/>
                  </a:lnTo>
                  <a:lnTo>
                    <a:pt x="1224" y="0"/>
                  </a:lnTo>
                  <a:lnTo>
                    <a:pt x="484" y="0"/>
                  </a:lnTo>
                  <a:lnTo>
                    <a:pt x="0" y="630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88000"/>
                  </a:schemeClr>
                </a:gs>
                <a:gs pos="100000">
                  <a:schemeClr val="accent4">
                    <a:lumMod val="92000"/>
                  </a:schemeClr>
                </a:gs>
              </a:gsLst>
              <a:lin ang="8400000" scaled="0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</p:grpSp>
      <p:sp>
        <p:nvSpPr>
          <p:cNvPr id="219" name="TextBox 218">
            <a:extLst>
              <a:ext uri="{FF2B5EF4-FFF2-40B4-BE49-F238E27FC236}">
                <a16:creationId xmlns:a16="http://schemas.microsoft.com/office/drawing/2014/main" id="{ED831F70-6BFD-41CE-9F86-F74567915F6A}"/>
              </a:ext>
            </a:extLst>
          </p:cNvPr>
          <p:cNvSpPr txBox="1"/>
          <p:nvPr/>
        </p:nvSpPr>
        <p:spPr>
          <a:xfrm rot="18452284">
            <a:off x="1117888" y="2628623"/>
            <a:ext cx="973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Calibri" pitchFamily="34" charset="0"/>
              </a:rPr>
              <a:t>01</a:t>
            </a:r>
            <a:endParaRPr lang="ko-KR" altLang="en-US" sz="3200" b="1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AA16B23B-04F8-4FEE-880D-CB1018DA008C}"/>
              </a:ext>
            </a:extLst>
          </p:cNvPr>
          <p:cNvSpPr txBox="1"/>
          <p:nvPr/>
        </p:nvSpPr>
        <p:spPr>
          <a:xfrm rot="18452284">
            <a:off x="1521428" y="3446568"/>
            <a:ext cx="973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Calibri" pitchFamily="34" charset="0"/>
              </a:rPr>
              <a:t>02</a:t>
            </a:r>
            <a:endParaRPr lang="ko-KR" altLang="en-US" sz="3200" b="1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EBE6F062-DBFA-4456-BD3C-B0C7F95E4129}"/>
              </a:ext>
            </a:extLst>
          </p:cNvPr>
          <p:cNvSpPr txBox="1"/>
          <p:nvPr/>
        </p:nvSpPr>
        <p:spPr>
          <a:xfrm rot="18452284">
            <a:off x="1924968" y="4264513"/>
            <a:ext cx="973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Calibri" pitchFamily="34" charset="0"/>
              </a:rPr>
              <a:t>03</a:t>
            </a:r>
            <a:endParaRPr lang="ko-KR" altLang="en-US" sz="3200" b="1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A8305D57-6AA6-40EF-A639-A55EB71CF5CE}"/>
              </a:ext>
            </a:extLst>
          </p:cNvPr>
          <p:cNvSpPr txBox="1"/>
          <p:nvPr/>
        </p:nvSpPr>
        <p:spPr>
          <a:xfrm rot="18452284">
            <a:off x="2328508" y="5073313"/>
            <a:ext cx="973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Calibri" pitchFamily="34" charset="0"/>
              </a:rPr>
              <a:t>04</a:t>
            </a:r>
            <a:endParaRPr lang="ko-KR" altLang="en-US" sz="3200" b="1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A85441B9-37E7-40B7-8F03-92DA708E7556}"/>
              </a:ext>
            </a:extLst>
          </p:cNvPr>
          <p:cNvSpPr txBox="1"/>
          <p:nvPr/>
        </p:nvSpPr>
        <p:spPr>
          <a:xfrm>
            <a:off x="4071817" y="2429357"/>
            <a:ext cx="6777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I hope and I believe that this Template will your Time, Money and Reputation. Get a modern PowerPoint  Presentation that is beautifully designed. 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DC234066-4C7F-4431-BBC7-94CAEF80266D}"/>
              </a:ext>
            </a:extLst>
          </p:cNvPr>
          <p:cNvSpPr txBox="1"/>
          <p:nvPr/>
        </p:nvSpPr>
        <p:spPr>
          <a:xfrm>
            <a:off x="4071817" y="3247618"/>
            <a:ext cx="6777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I hope and I believe that this Template will your Time, Money and Reputation. Get a modern PowerPoint  Presentation that is beautifully designed.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4928380E-7987-4649-99CD-AB49B168F073}"/>
              </a:ext>
            </a:extLst>
          </p:cNvPr>
          <p:cNvSpPr txBox="1"/>
          <p:nvPr/>
        </p:nvSpPr>
        <p:spPr>
          <a:xfrm>
            <a:off x="4071817" y="4065879"/>
            <a:ext cx="6777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I hope and I believe that this Template will your Time, Money and Reputation. Get a modern PowerPoint  Presentation that is beautifully designed.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5D5D23DB-9661-4153-BE0C-6EB2A1DCD531}"/>
              </a:ext>
            </a:extLst>
          </p:cNvPr>
          <p:cNvSpPr txBox="1"/>
          <p:nvPr/>
        </p:nvSpPr>
        <p:spPr>
          <a:xfrm>
            <a:off x="4071817" y="4874995"/>
            <a:ext cx="6777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I hope and I believe that this Template will your Time, Money and Reputation. Get a modern PowerPoint  Presentation that is beautifully designed.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F94B2A7E-80CD-46F5-B6A3-92C2A42412C8}"/>
              </a:ext>
            </a:extLst>
          </p:cNvPr>
          <p:cNvSpPr txBox="1"/>
          <p:nvPr/>
        </p:nvSpPr>
        <p:spPr>
          <a:xfrm>
            <a:off x="8783405" y="1775535"/>
            <a:ext cx="2497128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rPr>
              <a:t>Power Presentation</a:t>
            </a:r>
            <a:endParaRPr lang="ko-KR" altLang="en-US" sz="2000" b="1" dirty="0">
              <a:solidFill>
                <a:schemeClr val="tx1">
                  <a:lumMod val="65000"/>
                  <a:lumOff val="35000"/>
                </a:schemeClr>
              </a:solidFill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11184</TotalTime>
  <Words>130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2018-04-17T02:10:27Z</dcterms:modified>
</cp:coreProperties>
</file>