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2" name="Rectangle 27">
            <a:extLst>
              <a:ext uri="{FF2B5EF4-FFF2-40B4-BE49-F238E27FC236}">
                <a16:creationId xmlns:a16="http://schemas.microsoft.com/office/drawing/2014/main" id="{57CB6FE3-5DCA-4B7C-9951-FA0EA6176972}"/>
              </a:ext>
            </a:extLst>
          </p:cNvPr>
          <p:cNvSpPr/>
          <p:nvPr/>
        </p:nvSpPr>
        <p:spPr>
          <a:xfrm>
            <a:off x="10819427" y="2353038"/>
            <a:ext cx="468000" cy="42565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Rectangle 33">
            <a:extLst>
              <a:ext uri="{FF2B5EF4-FFF2-40B4-BE49-F238E27FC236}">
                <a16:creationId xmlns:a16="http://schemas.microsoft.com/office/drawing/2014/main" id="{A44EE875-6469-4278-8846-8B323C81158B}"/>
              </a:ext>
            </a:extLst>
          </p:cNvPr>
          <p:cNvSpPr/>
          <p:nvPr/>
        </p:nvSpPr>
        <p:spPr>
          <a:xfrm>
            <a:off x="5181600" y="1993038"/>
            <a:ext cx="6105827" cy="360000"/>
          </a:xfrm>
          <a:custGeom>
            <a:avLst/>
            <a:gdLst/>
            <a:ahLst/>
            <a:cxnLst/>
            <a:rect l="l" t="t" r="r" b="b"/>
            <a:pathLst>
              <a:path w="4813081" h="360000">
                <a:moveTo>
                  <a:pt x="0" y="0"/>
                </a:moveTo>
                <a:lnTo>
                  <a:pt x="4453081" y="0"/>
                </a:lnTo>
                <a:lnTo>
                  <a:pt x="4813081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Isosceles Triangle 14338">
            <a:extLst>
              <a:ext uri="{FF2B5EF4-FFF2-40B4-BE49-F238E27FC236}">
                <a16:creationId xmlns:a16="http://schemas.microsoft.com/office/drawing/2014/main" id="{169378AD-5A77-4006-AA7E-544A627F7A0C}"/>
              </a:ext>
            </a:extLst>
          </p:cNvPr>
          <p:cNvSpPr/>
          <p:nvPr/>
        </p:nvSpPr>
        <p:spPr>
          <a:xfrm rot="16200000">
            <a:off x="4646879" y="1924242"/>
            <a:ext cx="577208" cy="497592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5" name="Group 37">
            <a:extLst>
              <a:ext uri="{FF2B5EF4-FFF2-40B4-BE49-F238E27FC236}">
                <a16:creationId xmlns:a16="http://schemas.microsoft.com/office/drawing/2014/main" id="{C0BE6D2A-113C-44E5-8DFE-CB91D84C0AFF}"/>
              </a:ext>
            </a:extLst>
          </p:cNvPr>
          <p:cNvGrpSpPr/>
          <p:nvPr/>
        </p:nvGrpSpPr>
        <p:grpSpPr>
          <a:xfrm>
            <a:off x="595446" y="1835016"/>
            <a:ext cx="3794673" cy="678692"/>
            <a:chOff x="803640" y="3362835"/>
            <a:chExt cx="2059657" cy="678692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A4FF97A-3939-4C88-AE01-50D2A195249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FD98F4F-6708-4CED-823D-5F11E42F895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98" name="Rectangle 40">
            <a:extLst>
              <a:ext uri="{FF2B5EF4-FFF2-40B4-BE49-F238E27FC236}">
                <a16:creationId xmlns:a16="http://schemas.microsoft.com/office/drawing/2014/main" id="{67AEBE82-E549-4BB7-BBC6-A584F920B66A}"/>
              </a:ext>
            </a:extLst>
          </p:cNvPr>
          <p:cNvSpPr/>
          <p:nvPr/>
        </p:nvSpPr>
        <p:spPr>
          <a:xfrm>
            <a:off x="10195821" y="3221365"/>
            <a:ext cx="468000" cy="338825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Rectangle 41">
            <a:extLst>
              <a:ext uri="{FF2B5EF4-FFF2-40B4-BE49-F238E27FC236}">
                <a16:creationId xmlns:a16="http://schemas.microsoft.com/office/drawing/2014/main" id="{42910C5E-39D2-448B-B084-513D7DFC0292}"/>
              </a:ext>
            </a:extLst>
          </p:cNvPr>
          <p:cNvSpPr/>
          <p:nvPr/>
        </p:nvSpPr>
        <p:spPr>
          <a:xfrm>
            <a:off x="9572216" y="4089691"/>
            <a:ext cx="468000" cy="251992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Rectangle 42">
            <a:extLst>
              <a:ext uri="{FF2B5EF4-FFF2-40B4-BE49-F238E27FC236}">
                <a16:creationId xmlns:a16="http://schemas.microsoft.com/office/drawing/2014/main" id="{4BFB1F68-9898-4439-8FE1-418A8D898A8E}"/>
              </a:ext>
            </a:extLst>
          </p:cNvPr>
          <p:cNvSpPr/>
          <p:nvPr/>
        </p:nvSpPr>
        <p:spPr>
          <a:xfrm>
            <a:off x="8948611" y="4949597"/>
            <a:ext cx="468000" cy="166002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1" name="Group 43">
            <a:extLst>
              <a:ext uri="{FF2B5EF4-FFF2-40B4-BE49-F238E27FC236}">
                <a16:creationId xmlns:a16="http://schemas.microsoft.com/office/drawing/2014/main" id="{8FB0893A-BB92-4729-B220-0FD878EE07B2}"/>
              </a:ext>
            </a:extLst>
          </p:cNvPr>
          <p:cNvGrpSpPr/>
          <p:nvPr/>
        </p:nvGrpSpPr>
        <p:grpSpPr>
          <a:xfrm>
            <a:off x="1275595" y="2709744"/>
            <a:ext cx="3794673" cy="678692"/>
            <a:chOff x="803640" y="3362835"/>
            <a:chExt cx="2059657" cy="67869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3FB6561-0284-430B-8B1D-0E5CC33A5DC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4E59DB9-8CB0-48E3-8000-304A34AE420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04" name="Group 46">
            <a:extLst>
              <a:ext uri="{FF2B5EF4-FFF2-40B4-BE49-F238E27FC236}">
                <a16:creationId xmlns:a16="http://schemas.microsoft.com/office/drawing/2014/main" id="{13D7C0E3-A6AB-4F11-980C-FD4258927529}"/>
              </a:ext>
            </a:extLst>
          </p:cNvPr>
          <p:cNvGrpSpPr/>
          <p:nvPr/>
        </p:nvGrpSpPr>
        <p:grpSpPr>
          <a:xfrm>
            <a:off x="1955744" y="3584472"/>
            <a:ext cx="3794673" cy="678692"/>
            <a:chOff x="803640" y="3362835"/>
            <a:chExt cx="2059657" cy="67869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4BA4EEA-A07D-43A1-B1CF-3D7028AB32A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21190C5-B4A0-4C05-A65E-07F8681B0A6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07" name="Group 49">
            <a:extLst>
              <a:ext uri="{FF2B5EF4-FFF2-40B4-BE49-F238E27FC236}">
                <a16:creationId xmlns:a16="http://schemas.microsoft.com/office/drawing/2014/main" id="{8092D8E4-7241-4655-A75C-EC1618912017}"/>
              </a:ext>
            </a:extLst>
          </p:cNvPr>
          <p:cNvGrpSpPr/>
          <p:nvPr/>
        </p:nvGrpSpPr>
        <p:grpSpPr>
          <a:xfrm>
            <a:off x="2635893" y="4459200"/>
            <a:ext cx="3794673" cy="678692"/>
            <a:chOff x="803640" y="3362835"/>
            <a:chExt cx="2059657" cy="678692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E4EEA757-A2F2-4CA7-9081-BF5C841A868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F1091BC-097D-4698-9916-196F97458CE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10" name="Group 52">
            <a:extLst>
              <a:ext uri="{FF2B5EF4-FFF2-40B4-BE49-F238E27FC236}">
                <a16:creationId xmlns:a16="http://schemas.microsoft.com/office/drawing/2014/main" id="{75A712C8-3A5F-4154-98E9-CCA8D8D1B40E}"/>
              </a:ext>
            </a:extLst>
          </p:cNvPr>
          <p:cNvGrpSpPr/>
          <p:nvPr/>
        </p:nvGrpSpPr>
        <p:grpSpPr>
          <a:xfrm>
            <a:off x="3316042" y="5333927"/>
            <a:ext cx="3794673" cy="678692"/>
            <a:chOff x="803640" y="3362835"/>
            <a:chExt cx="2059657" cy="678692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EE65919-EA94-4493-A78B-3B062A92174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D3CE515-5488-4C8C-9428-A629B907EC1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13" name="Rectangle 55">
            <a:extLst>
              <a:ext uri="{FF2B5EF4-FFF2-40B4-BE49-F238E27FC236}">
                <a16:creationId xmlns:a16="http://schemas.microsoft.com/office/drawing/2014/main" id="{403B23B7-DB62-4A56-8949-7A02D07E7A0B}"/>
              </a:ext>
            </a:extLst>
          </p:cNvPr>
          <p:cNvSpPr/>
          <p:nvPr/>
        </p:nvSpPr>
        <p:spPr>
          <a:xfrm>
            <a:off x="5869218" y="2861365"/>
            <a:ext cx="4794604" cy="360000"/>
          </a:xfrm>
          <a:custGeom>
            <a:avLst/>
            <a:gdLst/>
            <a:ahLst/>
            <a:cxnLst/>
            <a:rect l="l" t="t" r="r" b="b"/>
            <a:pathLst>
              <a:path w="3800189" h="360000">
                <a:moveTo>
                  <a:pt x="0" y="0"/>
                </a:moveTo>
                <a:lnTo>
                  <a:pt x="3440189" y="0"/>
                </a:lnTo>
                <a:lnTo>
                  <a:pt x="3800189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Isosceles Triangle 56">
            <a:extLst>
              <a:ext uri="{FF2B5EF4-FFF2-40B4-BE49-F238E27FC236}">
                <a16:creationId xmlns:a16="http://schemas.microsoft.com/office/drawing/2014/main" id="{7FBBE3CE-6EFC-467B-BAD9-A95294568157}"/>
              </a:ext>
            </a:extLst>
          </p:cNvPr>
          <p:cNvSpPr/>
          <p:nvPr/>
        </p:nvSpPr>
        <p:spPr>
          <a:xfrm rot="16200000">
            <a:off x="5331817" y="2799301"/>
            <a:ext cx="577208" cy="49759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5" name="Rectangle 57">
            <a:extLst>
              <a:ext uri="{FF2B5EF4-FFF2-40B4-BE49-F238E27FC236}">
                <a16:creationId xmlns:a16="http://schemas.microsoft.com/office/drawing/2014/main" id="{BA188D2F-5EB7-469B-B707-D8834C66B25A}"/>
              </a:ext>
            </a:extLst>
          </p:cNvPr>
          <p:cNvSpPr/>
          <p:nvPr/>
        </p:nvSpPr>
        <p:spPr>
          <a:xfrm>
            <a:off x="6554155" y="3729692"/>
            <a:ext cx="3486061" cy="360000"/>
          </a:xfrm>
          <a:custGeom>
            <a:avLst/>
            <a:gdLst/>
            <a:ahLst/>
            <a:cxnLst/>
            <a:rect l="l" t="t" r="r" b="b"/>
            <a:pathLst>
              <a:path w="2655012" h="360000">
                <a:moveTo>
                  <a:pt x="0" y="0"/>
                </a:moveTo>
                <a:lnTo>
                  <a:pt x="2295012" y="0"/>
                </a:lnTo>
                <a:lnTo>
                  <a:pt x="2655012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Isosceles Triangle 58">
            <a:extLst>
              <a:ext uri="{FF2B5EF4-FFF2-40B4-BE49-F238E27FC236}">
                <a16:creationId xmlns:a16="http://schemas.microsoft.com/office/drawing/2014/main" id="{951CA1DE-914D-4EB2-BB4F-FE44600D50CC}"/>
              </a:ext>
            </a:extLst>
          </p:cNvPr>
          <p:cNvSpPr/>
          <p:nvPr/>
        </p:nvSpPr>
        <p:spPr>
          <a:xfrm rot="16200000">
            <a:off x="6016755" y="3674360"/>
            <a:ext cx="577208" cy="49759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7" name="Rectangle 59">
            <a:extLst>
              <a:ext uri="{FF2B5EF4-FFF2-40B4-BE49-F238E27FC236}">
                <a16:creationId xmlns:a16="http://schemas.microsoft.com/office/drawing/2014/main" id="{456606B2-3573-4A1E-A65D-BBB9C8AA83DC}"/>
              </a:ext>
            </a:extLst>
          </p:cNvPr>
          <p:cNvSpPr/>
          <p:nvPr/>
        </p:nvSpPr>
        <p:spPr>
          <a:xfrm>
            <a:off x="7239093" y="4598019"/>
            <a:ext cx="2177518" cy="360000"/>
          </a:xfrm>
          <a:custGeom>
            <a:avLst/>
            <a:gdLst/>
            <a:ahLst/>
            <a:cxnLst/>
            <a:rect l="l" t="t" r="r" b="b"/>
            <a:pathLst>
              <a:path w="1611982" h="360000">
                <a:moveTo>
                  <a:pt x="0" y="0"/>
                </a:moveTo>
                <a:lnTo>
                  <a:pt x="1251982" y="0"/>
                </a:lnTo>
                <a:lnTo>
                  <a:pt x="1611982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Isosceles Triangle 60">
            <a:extLst>
              <a:ext uri="{FF2B5EF4-FFF2-40B4-BE49-F238E27FC236}">
                <a16:creationId xmlns:a16="http://schemas.microsoft.com/office/drawing/2014/main" id="{C4653A15-DC94-41A1-A9F1-2002D53214EE}"/>
              </a:ext>
            </a:extLst>
          </p:cNvPr>
          <p:cNvSpPr/>
          <p:nvPr/>
        </p:nvSpPr>
        <p:spPr>
          <a:xfrm rot="16200000">
            <a:off x="6701693" y="4549419"/>
            <a:ext cx="577208" cy="49759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9" name="Rectangle 61">
            <a:extLst>
              <a:ext uri="{FF2B5EF4-FFF2-40B4-BE49-F238E27FC236}">
                <a16:creationId xmlns:a16="http://schemas.microsoft.com/office/drawing/2014/main" id="{A27B5A18-935B-4EB8-9731-E9DAFE4A163E}"/>
              </a:ext>
            </a:extLst>
          </p:cNvPr>
          <p:cNvSpPr/>
          <p:nvPr/>
        </p:nvSpPr>
        <p:spPr>
          <a:xfrm>
            <a:off x="7889925" y="5466345"/>
            <a:ext cx="903081" cy="423011"/>
          </a:xfrm>
          <a:custGeom>
            <a:avLst/>
            <a:gdLst/>
            <a:ahLst/>
            <a:cxnLst/>
            <a:rect l="l" t="t" r="r" b="b"/>
            <a:pathLst>
              <a:path w="640960" h="360000">
                <a:moveTo>
                  <a:pt x="0" y="0"/>
                </a:moveTo>
                <a:lnTo>
                  <a:pt x="280960" y="0"/>
                </a:lnTo>
                <a:lnTo>
                  <a:pt x="640960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Isosceles Triangle 62">
            <a:extLst>
              <a:ext uri="{FF2B5EF4-FFF2-40B4-BE49-F238E27FC236}">
                <a16:creationId xmlns:a16="http://schemas.microsoft.com/office/drawing/2014/main" id="{9A5202B4-1FDB-4EC1-BDC2-18DA7239C66D}"/>
              </a:ext>
            </a:extLst>
          </p:cNvPr>
          <p:cNvSpPr/>
          <p:nvPr/>
        </p:nvSpPr>
        <p:spPr>
          <a:xfrm rot="16200000">
            <a:off x="7386632" y="5424478"/>
            <a:ext cx="577208" cy="49759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1" name="Rectangle 63">
            <a:extLst>
              <a:ext uri="{FF2B5EF4-FFF2-40B4-BE49-F238E27FC236}">
                <a16:creationId xmlns:a16="http://schemas.microsoft.com/office/drawing/2014/main" id="{FF6E9C1E-377C-44CD-9389-A927D3261EAF}"/>
              </a:ext>
            </a:extLst>
          </p:cNvPr>
          <p:cNvSpPr/>
          <p:nvPr/>
        </p:nvSpPr>
        <p:spPr>
          <a:xfrm>
            <a:off x="8325006" y="5889356"/>
            <a:ext cx="468000" cy="7233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2018-04-05T01:50:32Z</dcterms:modified>
</cp:coreProperties>
</file>