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1" name="Group 4">
            <a:extLst>
              <a:ext uri="{FF2B5EF4-FFF2-40B4-BE49-F238E27FC236}">
                <a16:creationId xmlns:a16="http://schemas.microsoft.com/office/drawing/2014/main" id="{40160CF3-DB5F-47E2-A2C0-DBC852507A60}"/>
              </a:ext>
            </a:extLst>
          </p:cNvPr>
          <p:cNvGrpSpPr/>
          <p:nvPr/>
        </p:nvGrpSpPr>
        <p:grpSpPr>
          <a:xfrm>
            <a:off x="3720881" y="1756001"/>
            <a:ext cx="3765905" cy="923331"/>
            <a:chOff x="6210997" y="1433695"/>
            <a:chExt cx="3887322" cy="656879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0F25E1B-5855-48DC-97B8-A8413C03BE0B}"/>
                </a:ext>
              </a:extLst>
            </p:cNvPr>
            <p:cNvSpPr txBox="1"/>
            <p:nvPr/>
          </p:nvSpPr>
          <p:spPr>
            <a:xfrm>
              <a:off x="6210999" y="1433695"/>
              <a:ext cx="3887320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06C48BC6-8735-42E0-816F-AA95455F26DA}"/>
                </a:ext>
              </a:extLst>
            </p:cNvPr>
            <p:cNvSpPr txBox="1"/>
            <p:nvPr/>
          </p:nvSpPr>
          <p:spPr>
            <a:xfrm>
              <a:off x="6210997" y="1630759"/>
              <a:ext cx="3887320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" name="Group 7">
            <a:extLst>
              <a:ext uri="{FF2B5EF4-FFF2-40B4-BE49-F238E27FC236}">
                <a16:creationId xmlns:a16="http://schemas.microsoft.com/office/drawing/2014/main" id="{A3CB3617-117E-4427-83C5-FA67F46D02AA}"/>
              </a:ext>
            </a:extLst>
          </p:cNvPr>
          <p:cNvGrpSpPr/>
          <p:nvPr/>
        </p:nvGrpSpPr>
        <p:grpSpPr>
          <a:xfrm>
            <a:off x="8808631" y="2977551"/>
            <a:ext cx="2725483" cy="1292662"/>
            <a:chOff x="6210996" y="1433695"/>
            <a:chExt cx="1712589" cy="919630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223A20D-6417-4156-98D1-4F4F2F10113E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E110AAF6-4CE5-4127-8F61-82C21E6CBCC1}"/>
                </a:ext>
              </a:extLst>
            </p:cNvPr>
            <p:cNvSpPr txBox="1"/>
            <p:nvPr/>
          </p:nvSpPr>
          <p:spPr>
            <a:xfrm>
              <a:off x="6210996" y="1630759"/>
              <a:ext cx="1712586" cy="722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7" name="Group 10">
            <a:extLst>
              <a:ext uri="{FF2B5EF4-FFF2-40B4-BE49-F238E27FC236}">
                <a16:creationId xmlns:a16="http://schemas.microsoft.com/office/drawing/2014/main" id="{60B39BB7-0269-4B8B-A4B9-FB1E088C2105}"/>
              </a:ext>
            </a:extLst>
          </p:cNvPr>
          <p:cNvGrpSpPr/>
          <p:nvPr/>
        </p:nvGrpSpPr>
        <p:grpSpPr>
          <a:xfrm>
            <a:off x="657891" y="4267859"/>
            <a:ext cx="2718009" cy="1292662"/>
            <a:chOff x="6210996" y="1433695"/>
            <a:chExt cx="1712589" cy="919630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C797A00C-A9D0-490E-8380-03282F3918AA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EE1625D-6C51-446A-9E1C-04947D9CE9D6}"/>
                </a:ext>
              </a:extLst>
            </p:cNvPr>
            <p:cNvSpPr txBox="1"/>
            <p:nvPr/>
          </p:nvSpPr>
          <p:spPr>
            <a:xfrm>
              <a:off x="6210996" y="1630759"/>
              <a:ext cx="1712586" cy="722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" name="Group 13">
            <a:extLst>
              <a:ext uri="{FF2B5EF4-FFF2-40B4-BE49-F238E27FC236}">
                <a16:creationId xmlns:a16="http://schemas.microsoft.com/office/drawing/2014/main" id="{AE837521-B11D-4818-91E9-FBC114328949}"/>
              </a:ext>
            </a:extLst>
          </p:cNvPr>
          <p:cNvGrpSpPr/>
          <p:nvPr/>
        </p:nvGrpSpPr>
        <p:grpSpPr>
          <a:xfrm>
            <a:off x="4694773" y="5317694"/>
            <a:ext cx="3767574" cy="923331"/>
            <a:chOff x="4140240" y="1433695"/>
            <a:chExt cx="3889044" cy="656879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4E1C79E7-DC83-4259-A6BA-11DE9F9B2631}"/>
                </a:ext>
              </a:extLst>
            </p:cNvPr>
            <p:cNvSpPr txBox="1"/>
            <p:nvPr/>
          </p:nvSpPr>
          <p:spPr>
            <a:xfrm>
              <a:off x="4140244" y="1433695"/>
              <a:ext cx="3889040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2D528E84-14F4-49E1-9722-917745BF30A5}"/>
                </a:ext>
              </a:extLst>
            </p:cNvPr>
            <p:cNvSpPr txBox="1"/>
            <p:nvPr/>
          </p:nvSpPr>
          <p:spPr>
            <a:xfrm>
              <a:off x="4140240" y="1630759"/>
              <a:ext cx="3889040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" name="그룹 82">
            <a:extLst>
              <a:ext uri="{FF2B5EF4-FFF2-40B4-BE49-F238E27FC236}">
                <a16:creationId xmlns:a16="http://schemas.microsoft.com/office/drawing/2014/main" id="{E35F3E40-8D4A-464A-A0B5-05B6D09FDD09}"/>
              </a:ext>
            </a:extLst>
          </p:cNvPr>
          <p:cNvGrpSpPr/>
          <p:nvPr/>
        </p:nvGrpSpPr>
        <p:grpSpPr>
          <a:xfrm>
            <a:off x="5003249" y="2658740"/>
            <a:ext cx="3210459" cy="1873214"/>
            <a:chOff x="3479248" y="2668635"/>
            <a:chExt cx="3210459" cy="1873214"/>
          </a:xfrm>
          <a:solidFill>
            <a:schemeClr val="accent4"/>
          </a:solidFill>
        </p:grpSpPr>
        <p:sp>
          <p:nvSpPr>
            <p:cNvPr id="84" name="Rectangle 29">
              <a:extLst>
                <a:ext uri="{FF2B5EF4-FFF2-40B4-BE49-F238E27FC236}">
                  <a16:creationId xmlns:a16="http://schemas.microsoft.com/office/drawing/2014/main" id="{D79748B8-4A31-4890-B552-F6F12E8A49A9}"/>
                </a:ext>
              </a:extLst>
            </p:cNvPr>
            <p:cNvSpPr/>
            <p:nvPr/>
          </p:nvSpPr>
          <p:spPr>
            <a:xfrm>
              <a:off x="3479248" y="2752585"/>
              <a:ext cx="2566660" cy="1789264"/>
            </a:xfrm>
            <a:custGeom>
              <a:avLst/>
              <a:gdLst>
                <a:gd name="connsiteX0" fmla="*/ 1175617 w 2534905"/>
                <a:gd name="connsiteY0" fmla="*/ 0 h 1809852"/>
                <a:gd name="connsiteX1" fmla="*/ 2534905 w 2534905"/>
                <a:gd name="connsiteY1" fmla="*/ 0 h 1809852"/>
                <a:gd name="connsiteX2" fmla="*/ 2534905 w 2534905"/>
                <a:gd name="connsiteY2" fmla="*/ 386082 h 1809852"/>
                <a:gd name="connsiteX3" fmla="*/ 1184707 w 2534905"/>
                <a:gd name="connsiteY3" fmla="*/ 386082 h 1809852"/>
                <a:gd name="connsiteX4" fmla="*/ 281517 w 2534905"/>
                <a:gd name="connsiteY4" fmla="*/ 997020 h 1809852"/>
                <a:gd name="connsiteX5" fmla="*/ 1183118 w 2534905"/>
                <a:gd name="connsiteY5" fmla="*/ 1721379 h 1809852"/>
                <a:gd name="connsiteX6" fmla="*/ 12 w 2534905"/>
                <a:gd name="connsiteY6" fmla="*/ 921450 h 1809852"/>
                <a:gd name="connsiteX7" fmla="*/ 1175617 w 2534905"/>
                <a:gd name="connsiteY7" fmla="*/ 473 h 1809852"/>
                <a:gd name="connsiteX8" fmla="*/ 1175617 w 2534905"/>
                <a:gd name="connsiteY8" fmla="*/ 0 h 1809852"/>
                <a:gd name="connsiteX0" fmla="*/ 1175617 w 2534905"/>
                <a:gd name="connsiteY0" fmla="*/ 0 h 1809852"/>
                <a:gd name="connsiteX1" fmla="*/ 2534905 w 2534905"/>
                <a:gd name="connsiteY1" fmla="*/ 0 h 1809852"/>
                <a:gd name="connsiteX2" fmla="*/ 2534905 w 2534905"/>
                <a:gd name="connsiteY2" fmla="*/ 386082 h 1809852"/>
                <a:gd name="connsiteX3" fmla="*/ 1184707 w 2534905"/>
                <a:gd name="connsiteY3" fmla="*/ 386082 h 1809852"/>
                <a:gd name="connsiteX4" fmla="*/ 281517 w 2534905"/>
                <a:gd name="connsiteY4" fmla="*/ 997020 h 1809852"/>
                <a:gd name="connsiteX5" fmla="*/ 1183118 w 2534905"/>
                <a:gd name="connsiteY5" fmla="*/ 1721379 h 1809852"/>
                <a:gd name="connsiteX6" fmla="*/ 12 w 2534905"/>
                <a:gd name="connsiteY6" fmla="*/ 921450 h 1809852"/>
                <a:gd name="connsiteX7" fmla="*/ 1175617 w 2534905"/>
                <a:gd name="connsiteY7" fmla="*/ 473 h 1809852"/>
                <a:gd name="connsiteX8" fmla="*/ 1175617 w 2534905"/>
                <a:gd name="connsiteY8" fmla="*/ 0 h 1809852"/>
                <a:gd name="connsiteX0" fmla="*/ 1207346 w 2566634"/>
                <a:gd name="connsiteY0" fmla="*/ 0 h 1812297"/>
                <a:gd name="connsiteX1" fmla="*/ 2566634 w 2566634"/>
                <a:gd name="connsiteY1" fmla="*/ 0 h 1812297"/>
                <a:gd name="connsiteX2" fmla="*/ 2566634 w 2566634"/>
                <a:gd name="connsiteY2" fmla="*/ 386082 h 1812297"/>
                <a:gd name="connsiteX3" fmla="*/ 1216436 w 2566634"/>
                <a:gd name="connsiteY3" fmla="*/ 386082 h 1812297"/>
                <a:gd name="connsiteX4" fmla="*/ 313246 w 2566634"/>
                <a:gd name="connsiteY4" fmla="*/ 997020 h 1812297"/>
                <a:gd name="connsiteX5" fmla="*/ 1214847 w 2566634"/>
                <a:gd name="connsiteY5" fmla="*/ 1721379 h 1812297"/>
                <a:gd name="connsiteX6" fmla="*/ 11 w 2566634"/>
                <a:gd name="connsiteY6" fmla="*/ 935873 h 1812297"/>
                <a:gd name="connsiteX7" fmla="*/ 1207346 w 2566634"/>
                <a:gd name="connsiteY7" fmla="*/ 473 h 1812297"/>
                <a:gd name="connsiteX8" fmla="*/ 1207346 w 2566634"/>
                <a:gd name="connsiteY8" fmla="*/ 0 h 1812297"/>
                <a:gd name="connsiteX0" fmla="*/ 1207796 w 2567084"/>
                <a:gd name="connsiteY0" fmla="*/ 0 h 1812297"/>
                <a:gd name="connsiteX1" fmla="*/ 2567084 w 2567084"/>
                <a:gd name="connsiteY1" fmla="*/ 0 h 1812297"/>
                <a:gd name="connsiteX2" fmla="*/ 2567084 w 2567084"/>
                <a:gd name="connsiteY2" fmla="*/ 386082 h 1812297"/>
                <a:gd name="connsiteX3" fmla="*/ 1216886 w 2567084"/>
                <a:gd name="connsiteY3" fmla="*/ 386082 h 1812297"/>
                <a:gd name="connsiteX4" fmla="*/ 313696 w 2567084"/>
                <a:gd name="connsiteY4" fmla="*/ 997020 h 1812297"/>
                <a:gd name="connsiteX5" fmla="*/ 1215297 w 2567084"/>
                <a:gd name="connsiteY5" fmla="*/ 1721379 h 1812297"/>
                <a:gd name="connsiteX6" fmla="*/ 461 w 2567084"/>
                <a:gd name="connsiteY6" fmla="*/ 935873 h 1812297"/>
                <a:gd name="connsiteX7" fmla="*/ 1207796 w 2567084"/>
                <a:gd name="connsiteY7" fmla="*/ 473 h 1812297"/>
                <a:gd name="connsiteX8" fmla="*/ 1207796 w 2567084"/>
                <a:gd name="connsiteY8" fmla="*/ 0 h 1812297"/>
                <a:gd name="connsiteX0" fmla="*/ 1207796 w 2567084"/>
                <a:gd name="connsiteY0" fmla="*/ 0 h 1791348"/>
                <a:gd name="connsiteX1" fmla="*/ 2567084 w 2567084"/>
                <a:gd name="connsiteY1" fmla="*/ 0 h 1791348"/>
                <a:gd name="connsiteX2" fmla="*/ 2567084 w 2567084"/>
                <a:gd name="connsiteY2" fmla="*/ 386082 h 1791348"/>
                <a:gd name="connsiteX3" fmla="*/ 1216886 w 2567084"/>
                <a:gd name="connsiteY3" fmla="*/ 386082 h 1791348"/>
                <a:gd name="connsiteX4" fmla="*/ 313696 w 2567084"/>
                <a:gd name="connsiteY4" fmla="*/ 997020 h 1791348"/>
                <a:gd name="connsiteX5" fmla="*/ 1215297 w 2567084"/>
                <a:gd name="connsiteY5" fmla="*/ 1721379 h 1791348"/>
                <a:gd name="connsiteX6" fmla="*/ 461 w 2567084"/>
                <a:gd name="connsiteY6" fmla="*/ 935873 h 1791348"/>
                <a:gd name="connsiteX7" fmla="*/ 1207796 w 2567084"/>
                <a:gd name="connsiteY7" fmla="*/ 473 h 1791348"/>
                <a:gd name="connsiteX8" fmla="*/ 1207796 w 2567084"/>
                <a:gd name="connsiteY8" fmla="*/ 0 h 1791348"/>
                <a:gd name="connsiteX0" fmla="*/ 1207796 w 2567084"/>
                <a:gd name="connsiteY0" fmla="*/ 0 h 1801236"/>
                <a:gd name="connsiteX1" fmla="*/ 2567084 w 2567084"/>
                <a:gd name="connsiteY1" fmla="*/ 0 h 1801236"/>
                <a:gd name="connsiteX2" fmla="*/ 2567084 w 2567084"/>
                <a:gd name="connsiteY2" fmla="*/ 386082 h 1801236"/>
                <a:gd name="connsiteX3" fmla="*/ 1216886 w 2567084"/>
                <a:gd name="connsiteY3" fmla="*/ 386082 h 1801236"/>
                <a:gd name="connsiteX4" fmla="*/ 313696 w 2567084"/>
                <a:gd name="connsiteY4" fmla="*/ 997020 h 1801236"/>
                <a:gd name="connsiteX5" fmla="*/ 1215297 w 2567084"/>
                <a:gd name="connsiteY5" fmla="*/ 1721379 h 1801236"/>
                <a:gd name="connsiteX6" fmla="*/ 461 w 2567084"/>
                <a:gd name="connsiteY6" fmla="*/ 935873 h 1801236"/>
                <a:gd name="connsiteX7" fmla="*/ 1207796 w 2567084"/>
                <a:gd name="connsiteY7" fmla="*/ 473 h 1801236"/>
                <a:gd name="connsiteX8" fmla="*/ 1207796 w 2567084"/>
                <a:gd name="connsiteY8" fmla="*/ 0 h 1801236"/>
                <a:gd name="connsiteX0" fmla="*/ 1207796 w 2567084"/>
                <a:gd name="connsiteY0" fmla="*/ 0 h 1811853"/>
                <a:gd name="connsiteX1" fmla="*/ 2567084 w 2567084"/>
                <a:gd name="connsiteY1" fmla="*/ 0 h 1811853"/>
                <a:gd name="connsiteX2" fmla="*/ 2567084 w 2567084"/>
                <a:gd name="connsiteY2" fmla="*/ 386082 h 1811853"/>
                <a:gd name="connsiteX3" fmla="*/ 1216886 w 2567084"/>
                <a:gd name="connsiteY3" fmla="*/ 386082 h 1811853"/>
                <a:gd name="connsiteX4" fmla="*/ 313696 w 2567084"/>
                <a:gd name="connsiteY4" fmla="*/ 997020 h 1811853"/>
                <a:gd name="connsiteX5" fmla="*/ 1215297 w 2567084"/>
                <a:gd name="connsiteY5" fmla="*/ 1721379 h 1811853"/>
                <a:gd name="connsiteX6" fmla="*/ 461 w 2567084"/>
                <a:gd name="connsiteY6" fmla="*/ 935873 h 1811853"/>
                <a:gd name="connsiteX7" fmla="*/ 1207796 w 2567084"/>
                <a:gd name="connsiteY7" fmla="*/ 473 h 1811853"/>
                <a:gd name="connsiteX8" fmla="*/ 1207796 w 2567084"/>
                <a:gd name="connsiteY8" fmla="*/ 0 h 1811853"/>
                <a:gd name="connsiteX0" fmla="*/ 1207796 w 2567084"/>
                <a:gd name="connsiteY0" fmla="*/ 0 h 1813194"/>
                <a:gd name="connsiteX1" fmla="*/ 2567084 w 2567084"/>
                <a:gd name="connsiteY1" fmla="*/ 0 h 1813194"/>
                <a:gd name="connsiteX2" fmla="*/ 2567084 w 2567084"/>
                <a:gd name="connsiteY2" fmla="*/ 386082 h 1813194"/>
                <a:gd name="connsiteX3" fmla="*/ 1216886 w 2567084"/>
                <a:gd name="connsiteY3" fmla="*/ 386082 h 1813194"/>
                <a:gd name="connsiteX4" fmla="*/ 313696 w 2567084"/>
                <a:gd name="connsiteY4" fmla="*/ 997020 h 1813194"/>
                <a:gd name="connsiteX5" fmla="*/ 1215297 w 2567084"/>
                <a:gd name="connsiteY5" fmla="*/ 1721379 h 1813194"/>
                <a:gd name="connsiteX6" fmla="*/ 461 w 2567084"/>
                <a:gd name="connsiteY6" fmla="*/ 935873 h 1813194"/>
                <a:gd name="connsiteX7" fmla="*/ 1207796 w 2567084"/>
                <a:gd name="connsiteY7" fmla="*/ 473 h 1813194"/>
                <a:gd name="connsiteX8" fmla="*/ 1207796 w 2567084"/>
                <a:gd name="connsiteY8" fmla="*/ 0 h 1813194"/>
                <a:gd name="connsiteX0" fmla="*/ 1207372 w 2566660"/>
                <a:gd name="connsiteY0" fmla="*/ 0 h 1813194"/>
                <a:gd name="connsiteX1" fmla="*/ 2566660 w 2566660"/>
                <a:gd name="connsiteY1" fmla="*/ 0 h 1813194"/>
                <a:gd name="connsiteX2" fmla="*/ 2566660 w 2566660"/>
                <a:gd name="connsiteY2" fmla="*/ 386082 h 1813194"/>
                <a:gd name="connsiteX3" fmla="*/ 1216462 w 2566660"/>
                <a:gd name="connsiteY3" fmla="*/ 386082 h 1813194"/>
                <a:gd name="connsiteX4" fmla="*/ 313272 w 2566660"/>
                <a:gd name="connsiteY4" fmla="*/ 997020 h 1813194"/>
                <a:gd name="connsiteX5" fmla="*/ 1214873 w 2566660"/>
                <a:gd name="connsiteY5" fmla="*/ 1721379 h 1813194"/>
                <a:gd name="connsiteX6" fmla="*/ 37 w 2566660"/>
                <a:gd name="connsiteY6" fmla="*/ 935873 h 1813194"/>
                <a:gd name="connsiteX7" fmla="*/ 1207372 w 2566660"/>
                <a:gd name="connsiteY7" fmla="*/ 473 h 1813194"/>
                <a:gd name="connsiteX8" fmla="*/ 1207372 w 2566660"/>
                <a:gd name="connsiteY8" fmla="*/ 0 h 1813194"/>
                <a:gd name="connsiteX0" fmla="*/ 1207372 w 2566660"/>
                <a:gd name="connsiteY0" fmla="*/ 0 h 1795638"/>
                <a:gd name="connsiteX1" fmla="*/ 2566660 w 2566660"/>
                <a:gd name="connsiteY1" fmla="*/ 0 h 1795638"/>
                <a:gd name="connsiteX2" fmla="*/ 2566660 w 2566660"/>
                <a:gd name="connsiteY2" fmla="*/ 386082 h 1795638"/>
                <a:gd name="connsiteX3" fmla="*/ 1216462 w 2566660"/>
                <a:gd name="connsiteY3" fmla="*/ 386082 h 1795638"/>
                <a:gd name="connsiteX4" fmla="*/ 313272 w 2566660"/>
                <a:gd name="connsiteY4" fmla="*/ 997020 h 1795638"/>
                <a:gd name="connsiteX5" fmla="*/ 1314886 w 2566660"/>
                <a:gd name="connsiteY5" fmla="*/ 1699948 h 1795638"/>
                <a:gd name="connsiteX6" fmla="*/ 37 w 2566660"/>
                <a:gd name="connsiteY6" fmla="*/ 935873 h 1795638"/>
                <a:gd name="connsiteX7" fmla="*/ 1207372 w 2566660"/>
                <a:gd name="connsiteY7" fmla="*/ 473 h 1795638"/>
                <a:gd name="connsiteX8" fmla="*/ 1207372 w 2566660"/>
                <a:gd name="connsiteY8" fmla="*/ 0 h 1795638"/>
                <a:gd name="connsiteX0" fmla="*/ 1207372 w 2566660"/>
                <a:gd name="connsiteY0" fmla="*/ 0 h 1784067"/>
                <a:gd name="connsiteX1" fmla="*/ 2566660 w 2566660"/>
                <a:gd name="connsiteY1" fmla="*/ 0 h 1784067"/>
                <a:gd name="connsiteX2" fmla="*/ 2566660 w 2566660"/>
                <a:gd name="connsiteY2" fmla="*/ 386082 h 1784067"/>
                <a:gd name="connsiteX3" fmla="*/ 1216462 w 2566660"/>
                <a:gd name="connsiteY3" fmla="*/ 386082 h 1784067"/>
                <a:gd name="connsiteX4" fmla="*/ 313272 w 2566660"/>
                <a:gd name="connsiteY4" fmla="*/ 997020 h 1784067"/>
                <a:gd name="connsiteX5" fmla="*/ 1314886 w 2566660"/>
                <a:gd name="connsiteY5" fmla="*/ 1685660 h 1784067"/>
                <a:gd name="connsiteX6" fmla="*/ 37 w 2566660"/>
                <a:gd name="connsiteY6" fmla="*/ 935873 h 1784067"/>
                <a:gd name="connsiteX7" fmla="*/ 1207372 w 2566660"/>
                <a:gd name="connsiteY7" fmla="*/ 473 h 1784067"/>
                <a:gd name="connsiteX8" fmla="*/ 1207372 w 2566660"/>
                <a:gd name="connsiteY8" fmla="*/ 0 h 1784067"/>
                <a:gd name="connsiteX0" fmla="*/ 1207372 w 2566660"/>
                <a:gd name="connsiteY0" fmla="*/ 0 h 1784067"/>
                <a:gd name="connsiteX1" fmla="*/ 2566660 w 2566660"/>
                <a:gd name="connsiteY1" fmla="*/ 0 h 1784067"/>
                <a:gd name="connsiteX2" fmla="*/ 2566660 w 2566660"/>
                <a:gd name="connsiteY2" fmla="*/ 386082 h 1784067"/>
                <a:gd name="connsiteX3" fmla="*/ 1216462 w 2566660"/>
                <a:gd name="connsiteY3" fmla="*/ 386082 h 1784067"/>
                <a:gd name="connsiteX4" fmla="*/ 313272 w 2566660"/>
                <a:gd name="connsiteY4" fmla="*/ 997020 h 1784067"/>
                <a:gd name="connsiteX5" fmla="*/ 1314886 w 2566660"/>
                <a:gd name="connsiteY5" fmla="*/ 1685660 h 1784067"/>
                <a:gd name="connsiteX6" fmla="*/ 37 w 2566660"/>
                <a:gd name="connsiteY6" fmla="*/ 935873 h 1784067"/>
                <a:gd name="connsiteX7" fmla="*/ 1207372 w 2566660"/>
                <a:gd name="connsiteY7" fmla="*/ 473 h 1784067"/>
                <a:gd name="connsiteX8" fmla="*/ 1207372 w 2566660"/>
                <a:gd name="connsiteY8" fmla="*/ 0 h 1784067"/>
                <a:gd name="connsiteX0" fmla="*/ 1207372 w 2566660"/>
                <a:gd name="connsiteY0" fmla="*/ 0 h 1784067"/>
                <a:gd name="connsiteX1" fmla="*/ 2566660 w 2566660"/>
                <a:gd name="connsiteY1" fmla="*/ 0 h 1784067"/>
                <a:gd name="connsiteX2" fmla="*/ 2566660 w 2566660"/>
                <a:gd name="connsiteY2" fmla="*/ 386082 h 1784067"/>
                <a:gd name="connsiteX3" fmla="*/ 1216462 w 2566660"/>
                <a:gd name="connsiteY3" fmla="*/ 386082 h 1784067"/>
                <a:gd name="connsiteX4" fmla="*/ 313272 w 2566660"/>
                <a:gd name="connsiteY4" fmla="*/ 997020 h 1784067"/>
                <a:gd name="connsiteX5" fmla="*/ 1314886 w 2566660"/>
                <a:gd name="connsiteY5" fmla="*/ 1685660 h 1784067"/>
                <a:gd name="connsiteX6" fmla="*/ 37 w 2566660"/>
                <a:gd name="connsiteY6" fmla="*/ 935873 h 1784067"/>
                <a:gd name="connsiteX7" fmla="*/ 1207372 w 2566660"/>
                <a:gd name="connsiteY7" fmla="*/ 473 h 1784067"/>
                <a:gd name="connsiteX8" fmla="*/ 1207372 w 2566660"/>
                <a:gd name="connsiteY8" fmla="*/ 0 h 1784067"/>
                <a:gd name="connsiteX0" fmla="*/ 1207372 w 2566660"/>
                <a:gd name="connsiteY0" fmla="*/ 0 h 1789264"/>
                <a:gd name="connsiteX1" fmla="*/ 2566660 w 2566660"/>
                <a:gd name="connsiteY1" fmla="*/ 0 h 1789264"/>
                <a:gd name="connsiteX2" fmla="*/ 2566660 w 2566660"/>
                <a:gd name="connsiteY2" fmla="*/ 386082 h 1789264"/>
                <a:gd name="connsiteX3" fmla="*/ 1216462 w 2566660"/>
                <a:gd name="connsiteY3" fmla="*/ 386082 h 1789264"/>
                <a:gd name="connsiteX4" fmla="*/ 313272 w 2566660"/>
                <a:gd name="connsiteY4" fmla="*/ 997020 h 1789264"/>
                <a:gd name="connsiteX5" fmla="*/ 1314886 w 2566660"/>
                <a:gd name="connsiteY5" fmla="*/ 1685660 h 1789264"/>
                <a:gd name="connsiteX6" fmla="*/ 37 w 2566660"/>
                <a:gd name="connsiteY6" fmla="*/ 935873 h 1789264"/>
                <a:gd name="connsiteX7" fmla="*/ 1207372 w 2566660"/>
                <a:gd name="connsiteY7" fmla="*/ 473 h 1789264"/>
                <a:gd name="connsiteX8" fmla="*/ 1207372 w 2566660"/>
                <a:gd name="connsiteY8" fmla="*/ 0 h 1789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66660" h="1789264">
                  <a:moveTo>
                    <a:pt x="1207372" y="0"/>
                  </a:moveTo>
                  <a:lnTo>
                    <a:pt x="2566660" y="0"/>
                  </a:lnTo>
                  <a:lnTo>
                    <a:pt x="2566660" y="386082"/>
                  </a:lnTo>
                  <a:lnTo>
                    <a:pt x="1216462" y="386082"/>
                  </a:lnTo>
                  <a:cubicBezTo>
                    <a:pt x="792910" y="393759"/>
                    <a:pt x="369863" y="541922"/>
                    <a:pt x="313272" y="997020"/>
                  </a:cubicBezTo>
                  <a:cubicBezTo>
                    <a:pt x="270385" y="1456741"/>
                    <a:pt x="724588" y="1931544"/>
                    <a:pt x="1314886" y="1685660"/>
                  </a:cubicBezTo>
                  <a:cubicBezTo>
                    <a:pt x="1005782" y="1919067"/>
                    <a:pt x="4004" y="1794352"/>
                    <a:pt x="37" y="935873"/>
                  </a:cubicBezTo>
                  <a:cubicBezTo>
                    <a:pt x="-6614" y="195373"/>
                    <a:pt x="891136" y="4432"/>
                    <a:pt x="1207372" y="473"/>
                  </a:cubicBezTo>
                  <a:lnTo>
                    <a:pt x="120737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Isosceles Triangle 21">
              <a:extLst>
                <a:ext uri="{FF2B5EF4-FFF2-40B4-BE49-F238E27FC236}">
                  <a16:creationId xmlns:a16="http://schemas.microsoft.com/office/drawing/2014/main" id="{9E3397B6-6D68-497C-B278-7BA991636EE3}"/>
                </a:ext>
              </a:extLst>
            </p:cNvPr>
            <p:cNvSpPr/>
            <p:nvPr/>
          </p:nvSpPr>
          <p:spPr>
            <a:xfrm rot="5400000">
              <a:off x="6099962" y="2614581"/>
              <a:ext cx="535692" cy="6437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6" name="그룹 85">
            <a:extLst>
              <a:ext uri="{FF2B5EF4-FFF2-40B4-BE49-F238E27FC236}">
                <a16:creationId xmlns:a16="http://schemas.microsoft.com/office/drawing/2014/main" id="{251A7BC9-6E74-45EC-99D3-29E300C47566}"/>
              </a:ext>
            </a:extLst>
          </p:cNvPr>
          <p:cNvGrpSpPr/>
          <p:nvPr/>
        </p:nvGrpSpPr>
        <p:grpSpPr>
          <a:xfrm>
            <a:off x="5313266" y="3044827"/>
            <a:ext cx="2511927" cy="1441169"/>
            <a:chOff x="3789265" y="3054721"/>
            <a:chExt cx="2511927" cy="1441169"/>
          </a:xfrm>
          <a:solidFill>
            <a:schemeClr val="accent2"/>
          </a:solidFill>
        </p:grpSpPr>
        <p:sp>
          <p:nvSpPr>
            <p:cNvPr id="87" name="Isosceles Triangle 22">
              <a:extLst>
                <a:ext uri="{FF2B5EF4-FFF2-40B4-BE49-F238E27FC236}">
                  <a16:creationId xmlns:a16="http://schemas.microsoft.com/office/drawing/2014/main" id="{C66484A2-3940-4EB6-84EB-82805B2715A5}"/>
                </a:ext>
              </a:extLst>
            </p:cNvPr>
            <p:cNvSpPr/>
            <p:nvPr/>
          </p:nvSpPr>
          <p:spPr>
            <a:xfrm rot="5400000">
              <a:off x="5711447" y="3000667"/>
              <a:ext cx="535692" cy="643799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Rectangle 28">
              <a:extLst>
                <a:ext uri="{FF2B5EF4-FFF2-40B4-BE49-F238E27FC236}">
                  <a16:creationId xmlns:a16="http://schemas.microsoft.com/office/drawing/2014/main" id="{236281C9-7504-48C7-B386-4D460D249744}"/>
                </a:ext>
              </a:extLst>
            </p:cNvPr>
            <p:cNvSpPr/>
            <p:nvPr/>
          </p:nvSpPr>
          <p:spPr>
            <a:xfrm>
              <a:off x="3789265" y="3129529"/>
              <a:ext cx="1868380" cy="1366361"/>
            </a:xfrm>
            <a:custGeom>
              <a:avLst/>
              <a:gdLst>
                <a:gd name="connsiteX0" fmla="*/ 902987 w 1868306"/>
                <a:gd name="connsiteY0" fmla="*/ 0 h 1356095"/>
                <a:gd name="connsiteX1" fmla="*/ 903021 w 1868306"/>
                <a:gd name="connsiteY1" fmla="*/ 5072 h 1356095"/>
                <a:gd name="connsiteX2" fmla="*/ 1868306 w 1868306"/>
                <a:gd name="connsiteY2" fmla="*/ 5072 h 1356095"/>
                <a:gd name="connsiteX3" fmla="*/ 1868306 w 1868306"/>
                <a:gd name="connsiteY3" fmla="*/ 391154 h 1356095"/>
                <a:gd name="connsiteX4" fmla="*/ 897279 w 1868306"/>
                <a:gd name="connsiteY4" fmla="*/ 391154 h 1356095"/>
                <a:gd name="connsiteX5" fmla="*/ 897279 w 1868306"/>
                <a:gd name="connsiteY5" fmla="*/ 391144 h 1356095"/>
                <a:gd name="connsiteX6" fmla="*/ 384895 w 1868306"/>
                <a:gd name="connsiteY6" fmla="*/ 684842 h 1356095"/>
                <a:gd name="connsiteX7" fmla="*/ 388217 w 1868306"/>
                <a:gd name="connsiteY7" fmla="*/ 1117302 h 1356095"/>
                <a:gd name="connsiteX8" fmla="*/ 894654 w 1868306"/>
                <a:gd name="connsiteY8" fmla="*/ 1335893 h 1356095"/>
                <a:gd name="connsiteX9" fmla="*/ 3 w 1868306"/>
                <a:gd name="connsiteY9" fmla="*/ 673635 h 1356095"/>
                <a:gd name="connsiteX10" fmla="*/ 902987 w 1868306"/>
                <a:gd name="connsiteY10" fmla="*/ 0 h 1356095"/>
                <a:gd name="connsiteX0" fmla="*/ 902987 w 1868306"/>
                <a:gd name="connsiteY0" fmla="*/ 0 h 1356095"/>
                <a:gd name="connsiteX1" fmla="*/ 903021 w 1868306"/>
                <a:gd name="connsiteY1" fmla="*/ 5072 h 1356095"/>
                <a:gd name="connsiteX2" fmla="*/ 1868306 w 1868306"/>
                <a:gd name="connsiteY2" fmla="*/ 5072 h 1356095"/>
                <a:gd name="connsiteX3" fmla="*/ 1868306 w 1868306"/>
                <a:gd name="connsiteY3" fmla="*/ 391154 h 1356095"/>
                <a:gd name="connsiteX4" fmla="*/ 897279 w 1868306"/>
                <a:gd name="connsiteY4" fmla="*/ 391154 h 1356095"/>
                <a:gd name="connsiteX5" fmla="*/ 897279 w 1868306"/>
                <a:gd name="connsiteY5" fmla="*/ 391144 h 1356095"/>
                <a:gd name="connsiteX6" fmla="*/ 384895 w 1868306"/>
                <a:gd name="connsiteY6" fmla="*/ 684842 h 1356095"/>
                <a:gd name="connsiteX7" fmla="*/ 388217 w 1868306"/>
                <a:gd name="connsiteY7" fmla="*/ 1117302 h 1356095"/>
                <a:gd name="connsiteX8" fmla="*/ 894654 w 1868306"/>
                <a:gd name="connsiteY8" fmla="*/ 1335893 h 1356095"/>
                <a:gd name="connsiteX9" fmla="*/ 3 w 1868306"/>
                <a:gd name="connsiteY9" fmla="*/ 673635 h 1356095"/>
                <a:gd name="connsiteX10" fmla="*/ 902987 w 1868306"/>
                <a:gd name="connsiteY10" fmla="*/ 0 h 1356095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6 w 1868309"/>
                <a:gd name="connsiteY0" fmla="*/ 668563 h 1367962"/>
                <a:gd name="connsiteX1" fmla="*/ 903024 w 1868309"/>
                <a:gd name="connsiteY1" fmla="*/ 0 h 1367962"/>
                <a:gd name="connsiteX2" fmla="*/ 1868309 w 1868309"/>
                <a:gd name="connsiteY2" fmla="*/ 0 h 1367962"/>
                <a:gd name="connsiteX3" fmla="*/ 1868309 w 1868309"/>
                <a:gd name="connsiteY3" fmla="*/ 386082 h 1367962"/>
                <a:gd name="connsiteX4" fmla="*/ 897282 w 1868309"/>
                <a:gd name="connsiteY4" fmla="*/ 386082 h 1367962"/>
                <a:gd name="connsiteX5" fmla="*/ 897282 w 1868309"/>
                <a:gd name="connsiteY5" fmla="*/ 386072 h 1367962"/>
                <a:gd name="connsiteX6" fmla="*/ 384898 w 1868309"/>
                <a:gd name="connsiteY6" fmla="*/ 679770 h 1367962"/>
                <a:gd name="connsiteX7" fmla="*/ 388220 w 1868309"/>
                <a:gd name="connsiteY7" fmla="*/ 1112230 h 1367962"/>
                <a:gd name="connsiteX8" fmla="*/ 894657 w 1868309"/>
                <a:gd name="connsiteY8" fmla="*/ 1330821 h 1367962"/>
                <a:gd name="connsiteX9" fmla="*/ 6 w 1868309"/>
                <a:gd name="connsiteY9" fmla="*/ 668563 h 1367962"/>
                <a:gd name="connsiteX0" fmla="*/ 498 w 1868801"/>
                <a:gd name="connsiteY0" fmla="*/ 668563 h 1365568"/>
                <a:gd name="connsiteX1" fmla="*/ 903516 w 1868801"/>
                <a:gd name="connsiteY1" fmla="*/ 0 h 1365568"/>
                <a:gd name="connsiteX2" fmla="*/ 1868801 w 1868801"/>
                <a:gd name="connsiteY2" fmla="*/ 0 h 1365568"/>
                <a:gd name="connsiteX3" fmla="*/ 1868801 w 1868801"/>
                <a:gd name="connsiteY3" fmla="*/ 386082 h 1365568"/>
                <a:gd name="connsiteX4" fmla="*/ 897774 w 1868801"/>
                <a:gd name="connsiteY4" fmla="*/ 386082 h 1365568"/>
                <a:gd name="connsiteX5" fmla="*/ 897774 w 1868801"/>
                <a:gd name="connsiteY5" fmla="*/ 386072 h 1365568"/>
                <a:gd name="connsiteX6" fmla="*/ 385390 w 1868801"/>
                <a:gd name="connsiteY6" fmla="*/ 679770 h 1365568"/>
                <a:gd name="connsiteX7" fmla="*/ 388712 w 1868801"/>
                <a:gd name="connsiteY7" fmla="*/ 1112230 h 1365568"/>
                <a:gd name="connsiteX8" fmla="*/ 895149 w 1868801"/>
                <a:gd name="connsiteY8" fmla="*/ 1330821 h 1365568"/>
                <a:gd name="connsiteX9" fmla="*/ 498 w 1868801"/>
                <a:gd name="connsiteY9" fmla="*/ 668563 h 1365568"/>
                <a:gd name="connsiteX0" fmla="*/ 681 w 1868984"/>
                <a:gd name="connsiteY0" fmla="*/ 668563 h 1367232"/>
                <a:gd name="connsiteX1" fmla="*/ 903699 w 1868984"/>
                <a:gd name="connsiteY1" fmla="*/ 0 h 1367232"/>
                <a:gd name="connsiteX2" fmla="*/ 1868984 w 1868984"/>
                <a:gd name="connsiteY2" fmla="*/ 0 h 1367232"/>
                <a:gd name="connsiteX3" fmla="*/ 1868984 w 1868984"/>
                <a:gd name="connsiteY3" fmla="*/ 386082 h 1367232"/>
                <a:gd name="connsiteX4" fmla="*/ 897957 w 1868984"/>
                <a:gd name="connsiteY4" fmla="*/ 386082 h 1367232"/>
                <a:gd name="connsiteX5" fmla="*/ 897957 w 1868984"/>
                <a:gd name="connsiteY5" fmla="*/ 386072 h 1367232"/>
                <a:gd name="connsiteX6" fmla="*/ 385573 w 1868984"/>
                <a:gd name="connsiteY6" fmla="*/ 679770 h 1367232"/>
                <a:gd name="connsiteX7" fmla="*/ 388895 w 1868984"/>
                <a:gd name="connsiteY7" fmla="*/ 1112230 h 1367232"/>
                <a:gd name="connsiteX8" fmla="*/ 895332 w 1868984"/>
                <a:gd name="connsiteY8" fmla="*/ 1330821 h 1367232"/>
                <a:gd name="connsiteX9" fmla="*/ 681 w 1868984"/>
                <a:gd name="connsiteY9" fmla="*/ 668563 h 1367232"/>
                <a:gd name="connsiteX0" fmla="*/ 2927 w 1871230"/>
                <a:gd name="connsiteY0" fmla="*/ 668563 h 1368608"/>
                <a:gd name="connsiteX1" fmla="*/ 905945 w 1871230"/>
                <a:gd name="connsiteY1" fmla="*/ 0 h 1368608"/>
                <a:gd name="connsiteX2" fmla="*/ 1871230 w 1871230"/>
                <a:gd name="connsiteY2" fmla="*/ 0 h 1368608"/>
                <a:gd name="connsiteX3" fmla="*/ 1871230 w 1871230"/>
                <a:gd name="connsiteY3" fmla="*/ 386082 h 1368608"/>
                <a:gd name="connsiteX4" fmla="*/ 900203 w 1871230"/>
                <a:gd name="connsiteY4" fmla="*/ 386082 h 1368608"/>
                <a:gd name="connsiteX5" fmla="*/ 900203 w 1871230"/>
                <a:gd name="connsiteY5" fmla="*/ 386072 h 1368608"/>
                <a:gd name="connsiteX6" fmla="*/ 387819 w 1871230"/>
                <a:gd name="connsiteY6" fmla="*/ 679770 h 1368608"/>
                <a:gd name="connsiteX7" fmla="*/ 391141 w 1871230"/>
                <a:gd name="connsiteY7" fmla="*/ 1112230 h 1368608"/>
                <a:gd name="connsiteX8" fmla="*/ 897578 w 1871230"/>
                <a:gd name="connsiteY8" fmla="*/ 1330821 h 1368608"/>
                <a:gd name="connsiteX9" fmla="*/ 2927 w 1871230"/>
                <a:gd name="connsiteY9" fmla="*/ 668563 h 1368608"/>
                <a:gd name="connsiteX0" fmla="*/ 682 w 1868985"/>
                <a:gd name="connsiteY0" fmla="*/ 668563 h 1368828"/>
                <a:gd name="connsiteX1" fmla="*/ 903700 w 1868985"/>
                <a:gd name="connsiteY1" fmla="*/ 0 h 1368828"/>
                <a:gd name="connsiteX2" fmla="*/ 1868985 w 1868985"/>
                <a:gd name="connsiteY2" fmla="*/ 0 h 1368828"/>
                <a:gd name="connsiteX3" fmla="*/ 1868985 w 1868985"/>
                <a:gd name="connsiteY3" fmla="*/ 386082 h 1368828"/>
                <a:gd name="connsiteX4" fmla="*/ 897958 w 1868985"/>
                <a:gd name="connsiteY4" fmla="*/ 386082 h 1368828"/>
                <a:gd name="connsiteX5" fmla="*/ 897958 w 1868985"/>
                <a:gd name="connsiteY5" fmla="*/ 386072 h 1368828"/>
                <a:gd name="connsiteX6" fmla="*/ 385574 w 1868985"/>
                <a:gd name="connsiteY6" fmla="*/ 679770 h 1368828"/>
                <a:gd name="connsiteX7" fmla="*/ 388896 w 1868985"/>
                <a:gd name="connsiteY7" fmla="*/ 1112230 h 1368828"/>
                <a:gd name="connsiteX8" fmla="*/ 895333 w 1868985"/>
                <a:gd name="connsiteY8" fmla="*/ 1330821 h 1368828"/>
                <a:gd name="connsiteX9" fmla="*/ 682 w 1868985"/>
                <a:gd name="connsiteY9" fmla="*/ 668563 h 1368828"/>
                <a:gd name="connsiteX0" fmla="*/ 214 w 1868517"/>
                <a:gd name="connsiteY0" fmla="*/ 668563 h 1369051"/>
                <a:gd name="connsiteX1" fmla="*/ 903232 w 1868517"/>
                <a:gd name="connsiteY1" fmla="*/ 0 h 1369051"/>
                <a:gd name="connsiteX2" fmla="*/ 1868517 w 1868517"/>
                <a:gd name="connsiteY2" fmla="*/ 0 h 1369051"/>
                <a:gd name="connsiteX3" fmla="*/ 1868517 w 1868517"/>
                <a:gd name="connsiteY3" fmla="*/ 386082 h 1369051"/>
                <a:gd name="connsiteX4" fmla="*/ 897490 w 1868517"/>
                <a:gd name="connsiteY4" fmla="*/ 386082 h 1369051"/>
                <a:gd name="connsiteX5" fmla="*/ 897490 w 1868517"/>
                <a:gd name="connsiteY5" fmla="*/ 386072 h 1369051"/>
                <a:gd name="connsiteX6" fmla="*/ 385106 w 1868517"/>
                <a:gd name="connsiteY6" fmla="*/ 679770 h 1369051"/>
                <a:gd name="connsiteX7" fmla="*/ 388428 w 1868517"/>
                <a:gd name="connsiteY7" fmla="*/ 1112230 h 1369051"/>
                <a:gd name="connsiteX8" fmla="*/ 894865 w 1868517"/>
                <a:gd name="connsiteY8" fmla="*/ 1330821 h 1369051"/>
                <a:gd name="connsiteX9" fmla="*/ 214 w 1868517"/>
                <a:gd name="connsiteY9" fmla="*/ 668563 h 1369051"/>
                <a:gd name="connsiteX0" fmla="*/ 7 w 1868310"/>
                <a:gd name="connsiteY0" fmla="*/ 668563 h 1377115"/>
                <a:gd name="connsiteX1" fmla="*/ 903025 w 1868310"/>
                <a:gd name="connsiteY1" fmla="*/ 0 h 1377115"/>
                <a:gd name="connsiteX2" fmla="*/ 1868310 w 1868310"/>
                <a:gd name="connsiteY2" fmla="*/ 0 h 1377115"/>
                <a:gd name="connsiteX3" fmla="*/ 1868310 w 1868310"/>
                <a:gd name="connsiteY3" fmla="*/ 386082 h 1377115"/>
                <a:gd name="connsiteX4" fmla="*/ 897283 w 1868310"/>
                <a:gd name="connsiteY4" fmla="*/ 386082 h 1377115"/>
                <a:gd name="connsiteX5" fmla="*/ 897283 w 1868310"/>
                <a:gd name="connsiteY5" fmla="*/ 386072 h 1377115"/>
                <a:gd name="connsiteX6" fmla="*/ 384899 w 1868310"/>
                <a:gd name="connsiteY6" fmla="*/ 679770 h 1377115"/>
                <a:gd name="connsiteX7" fmla="*/ 388221 w 1868310"/>
                <a:gd name="connsiteY7" fmla="*/ 1112230 h 1377115"/>
                <a:gd name="connsiteX8" fmla="*/ 894658 w 1868310"/>
                <a:gd name="connsiteY8" fmla="*/ 1340346 h 1377115"/>
                <a:gd name="connsiteX9" fmla="*/ 7 w 1868310"/>
                <a:gd name="connsiteY9" fmla="*/ 668563 h 1377115"/>
                <a:gd name="connsiteX0" fmla="*/ 7 w 1868310"/>
                <a:gd name="connsiteY0" fmla="*/ 668563 h 1377115"/>
                <a:gd name="connsiteX1" fmla="*/ 903025 w 1868310"/>
                <a:gd name="connsiteY1" fmla="*/ 0 h 1377115"/>
                <a:gd name="connsiteX2" fmla="*/ 1868310 w 1868310"/>
                <a:gd name="connsiteY2" fmla="*/ 0 h 1377115"/>
                <a:gd name="connsiteX3" fmla="*/ 1868310 w 1868310"/>
                <a:gd name="connsiteY3" fmla="*/ 386082 h 1377115"/>
                <a:gd name="connsiteX4" fmla="*/ 897283 w 1868310"/>
                <a:gd name="connsiteY4" fmla="*/ 386082 h 1377115"/>
                <a:gd name="connsiteX5" fmla="*/ 897283 w 1868310"/>
                <a:gd name="connsiteY5" fmla="*/ 386072 h 1377115"/>
                <a:gd name="connsiteX6" fmla="*/ 384899 w 1868310"/>
                <a:gd name="connsiteY6" fmla="*/ 679770 h 1377115"/>
                <a:gd name="connsiteX7" fmla="*/ 388221 w 1868310"/>
                <a:gd name="connsiteY7" fmla="*/ 1112230 h 1377115"/>
                <a:gd name="connsiteX8" fmla="*/ 894658 w 1868310"/>
                <a:gd name="connsiteY8" fmla="*/ 1340346 h 1377115"/>
                <a:gd name="connsiteX9" fmla="*/ 7 w 1868310"/>
                <a:gd name="connsiteY9" fmla="*/ 668563 h 1377115"/>
                <a:gd name="connsiteX0" fmla="*/ 7 w 1868310"/>
                <a:gd name="connsiteY0" fmla="*/ 668563 h 1377115"/>
                <a:gd name="connsiteX1" fmla="*/ 903025 w 1868310"/>
                <a:gd name="connsiteY1" fmla="*/ 0 h 1377115"/>
                <a:gd name="connsiteX2" fmla="*/ 1868310 w 1868310"/>
                <a:gd name="connsiteY2" fmla="*/ 0 h 1377115"/>
                <a:gd name="connsiteX3" fmla="*/ 1868310 w 1868310"/>
                <a:gd name="connsiteY3" fmla="*/ 386082 h 1377115"/>
                <a:gd name="connsiteX4" fmla="*/ 897283 w 1868310"/>
                <a:gd name="connsiteY4" fmla="*/ 386082 h 1377115"/>
                <a:gd name="connsiteX5" fmla="*/ 897283 w 1868310"/>
                <a:gd name="connsiteY5" fmla="*/ 386072 h 1377115"/>
                <a:gd name="connsiteX6" fmla="*/ 384899 w 1868310"/>
                <a:gd name="connsiteY6" fmla="*/ 679770 h 1377115"/>
                <a:gd name="connsiteX7" fmla="*/ 388221 w 1868310"/>
                <a:gd name="connsiteY7" fmla="*/ 1112230 h 1377115"/>
                <a:gd name="connsiteX8" fmla="*/ 894658 w 1868310"/>
                <a:gd name="connsiteY8" fmla="*/ 1340346 h 1377115"/>
                <a:gd name="connsiteX9" fmla="*/ 7 w 1868310"/>
                <a:gd name="connsiteY9" fmla="*/ 668563 h 1377115"/>
                <a:gd name="connsiteX0" fmla="*/ 14 w 1868317"/>
                <a:gd name="connsiteY0" fmla="*/ 668563 h 1369639"/>
                <a:gd name="connsiteX1" fmla="*/ 903032 w 1868317"/>
                <a:gd name="connsiteY1" fmla="*/ 0 h 1369639"/>
                <a:gd name="connsiteX2" fmla="*/ 1868317 w 1868317"/>
                <a:gd name="connsiteY2" fmla="*/ 0 h 1369639"/>
                <a:gd name="connsiteX3" fmla="*/ 1868317 w 1868317"/>
                <a:gd name="connsiteY3" fmla="*/ 386082 h 1369639"/>
                <a:gd name="connsiteX4" fmla="*/ 897290 w 1868317"/>
                <a:gd name="connsiteY4" fmla="*/ 386082 h 1369639"/>
                <a:gd name="connsiteX5" fmla="*/ 897290 w 1868317"/>
                <a:gd name="connsiteY5" fmla="*/ 386072 h 1369639"/>
                <a:gd name="connsiteX6" fmla="*/ 384906 w 1868317"/>
                <a:gd name="connsiteY6" fmla="*/ 679770 h 1369639"/>
                <a:gd name="connsiteX7" fmla="*/ 388228 w 1868317"/>
                <a:gd name="connsiteY7" fmla="*/ 1112230 h 1369639"/>
                <a:gd name="connsiteX8" fmla="*/ 894665 w 1868317"/>
                <a:gd name="connsiteY8" fmla="*/ 1340346 h 1369639"/>
                <a:gd name="connsiteX9" fmla="*/ 14 w 1868317"/>
                <a:gd name="connsiteY9" fmla="*/ 668563 h 1369639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4916 w 1868327"/>
                <a:gd name="connsiteY6" fmla="*/ 679770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4916 w 1868327"/>
                <a:gd name="connsiteY6" fmla="*/ 679770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4916 w 1868327"/>
                <a:gd name="connsiteY6" fmla="*/ 679770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4916 w 1868327"/>
                <a:gd name="connsiteY6" fmla="*/ 679770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23768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23768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23768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8238 w 1868327"/>
                <a:gd name="connsiteY6" fmla="*/ 1123768 h 1355790"/>
                <a:gd name="connsiteX7" fmla="*/ 894675 w 1868327"/>
                <a:gd name="connsiteY7" fmla="*/ 1340346 h 1355790"/>
                <a:gd name="connsiteX8" fmla="*/ 24 w 1868327"/>
                <a:gd name="connsiteY8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8238 w 1868327"/>
                <a:gd name="connsiteY6" fmla="*/ 1123768 h 1355790"/>
                <a:gd name="connsiteX7" fmla="*/ 894675 w 1868327"/>
                <a:gd name="connsiteY7" fmla="*/ 1340346 h 1355790"/>
                <a:gd name="connsiteX8" fmla="*/ 24 w 1868327"/>
                <a:gd name="connsiteY8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8238 w 1868327"/>
                <a:gd name="connsiteY6" fmla="*/ 1123768 h 1355790"/>
                <a:gd name="connsiteX7" fmla="*/ 894675 w 1868327"/>
                <a:gd name="connsiteY7" fmla="*/ 1340346 h 1355790"/>
                <a:gd name="connsiteX8" fmla="*/ 24 w 1868327"/>
                <a:gd name="connsiteY8" fmla="*/ 668563 h 1355790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57 w 1868309"/>
                <a:gd name="connsiteY0" fmla="*/ 1340346 h 1431786"/>
                <a:gd name="connsiteX1" fmla="*/ 6 w 1868309"/>
                <a:gd name="connsiteY1" fmla="*/ 668563 h 1431786"/>
                <a:gd name="connsiteX2" fmla="*/ 903024 w 1868309"/>
                <a:gd name="connsiteY2" fmla="*/ 0 h 1431786"/>
                <a:gd name="connsiteX3" fmla="*/ 1868309 w 1868309"/>
                <a:gd name="connsiteY3" fmla="*/ 0 h 1431786"/>
                <a:gd name="connsiteX4" fmla="*/ 1868309 w 1868309"/>
                <a:gd name="connsiteY4" fmla="*/ 386082 h 1431786"/>
                <a:gd name="connsiteX5" fmla="*/ 897282 w 1868309"/>
                <a:gd name="connsiteY5" fmla="*/ 386082 h 1431786"/>
                <a:gd name="connsiteX6" fmla="*/ 897282 w 1868309"/>
                <a:gd name="connsiteY6" fmla="*/ 386072 h 1431786"/>
                <a:gd name="connsiteX7" fmla="*/ 388220 w 1868309"/>
                <a:gd name="connsiteY7" fmla="*/ 1123768 h 1431786"/>
                <a:gd name="connsiteX8" fmla="*/ 986097 w 1868309"/>
                <a:gd name="connsiteY8" fmla="*/ 1431786 h 1431786"/>
                <a:gd name="connsiteX0" fmla="*/ 894657 w 1868309"/>
                <a:gd name="connsiteY0" fmla="*/ 1340346 h 1469285"/>
                <a:gd name="connsiteX1" fmla="*/ 6 w 1868309"/>
                <a:gd name="connsiteY1" fmla="*/ 668563 h 1469285"/>
                <a:gd name="connsiteX2" fmla="*/ 903024 w 1868309"/>
                <a:gd name="connsiteY2" fmla="*/ 0 h 1469285"/>
                <a:gd name="connsiteX3" fmla="*/ 1868309 w 1868309"/>
                <a:gd name="connsiteY3" fmla="*/ 0 h 1469285"/>
                <a:gd name="connsiteX4" fmla="*/ 1868309 w 1868309"/>
                <a:gd name="connsiteY4" fmla="*/ 386082 h 1469285"/>
                <a:gd name="connsiteX5" fmla="*/ 897282 w 1868309"/>
                <a:gd name="connsiteY5" fmla="*/ 386082 h 1469285"/>
                <a:gd name="connsiteX6" fmla="*/ 897282 w 1868309"/>
                <a:gd name="connsiteY6" fmla="*/ 386072 h 1469285"/>
                <a:gd name="connsiteX7" fmla="*/ 388220 w 1868309"/>
                <a:gd name="connsiteY7" fmla="*/ 1123768 h 1469285"/>
                <a:gd name="connsiteX8" fmla="*/ 778410 w 1868309"/>
                <a:gd name="connsiteY8" fmla="*/ 1469285 h 1469285"/>
                <a:gd name="connsiteX0" fmla="*/ 894657 w 1868309"/>
                <a:gd name="connsiteY0" fmla="*/ 1340346 h 1377909"/>
                <a:gd name="connsiteX1" fmla="*/ 6 w 1868309"/>
                <a:gd name="connsiteY1" fmla="*/ 668563 h 1377909"/>
                <a:gd name="connsiteX2" fmla="*/ 903024 w 1868309"/>
                <a:gd name="connsiteY2" fmla="*/ 0 h 1377909"/>
                <a:gd name="connsiteX3" fmla="*/ 1868309 w 1868309"/>
                <a:gd name="connsiteY3" fmla="*/ 0 h 1377909"/>
                <a:gd name="connsiteX4" fmla="*/ 1868309 w 1868309"/>
                <a:gd name="connsiteY4" fmla="*/ 386082 h 1377909"/>
                <a:gd name="connsiteX5" fmla="*/ 897282 w 1868309"/>
                <a:gd name="connsiteY5" fmla="*/ 386082 h 1377909"/>
                <a:gd name="connsiteX6" fmla="*/ 897282 w 1868309"/>
                <a:gd name="connsiteY6" fmla="*/ 386072 h 1377909"/>
                <a:gd name="connsiteX7" fmla="*/ 388220 w 1868309"/>
                <a:gd name="connsiteY7" fmla="*/ 1123768 h 1377909"/>
                <a:gd name="connsiteX8" fmla="*/ 660144 w 1868309"/>
                <a:gd name="connsiteY8" fmla="*/ 1327943 h 1377909"/>
                <a:gd name="connsiteX0" fmla="*/ 894657 w 1868309"/>
                <a:gd name="connsiteY0" fmla="*/ 1340346 h 1541399"/>
                <a:gd name="connsiteX1" fmla="*/ 6 w 1868309"/>
                <a:gd name="connsiteY1" fmla="*/ 668563 h 1541399"/>
                <a:gd name="connsiteX2" fmla="*/ 903024 w 1868309"/>
                <a:gd name="connsiteY2" fmla="*/ 0 h 1541399"/>
                <a:gd name="connsiteX3" fmla="*/ 1868309 w 1868309"/>
                <a:gd name="connsiteY3" fmla="*/ 0 h 1541399"/>
                <a:gd name="connsiteX4" fmla="*/ 1868309 w 1868309"/>
                <a:gd name="connsiteY4" fmla="*/ 386082 h 1541399"/>
                <a:gd name="connsiteX5" fmla="*/ 897282 w 1868309"/>
                <a:gd name="connsiteY5" fmla="*/ 386082 h 1541399"/>
                <a:gd name="connsiteX6" fmla="*/ 897282 w 1868309"/>
                <a:gd name="connsiteY6" fmla="*/ 386072 h 1541399"/>
                <a:gd name="connsiteX7" fmla="*/ 388220 w 1868309"/>
                <a:gd name="connsiteY7" fmla="*/ 1123768 h 1541399"/>
                <a:gd name="connsiteX8" fmla="*/ 530340 w 1868309"/>
                <a:gd name="connsiteY8" fmla="*/ 1541399 h 1541399"/>
                <a:gd name="connsiteX0" fmla="*/ 894657 w 1868309"/>
                <a:gd name="connsiteY0" fmla="*/ 1340346 h 1377909"/>
                <a:gd name="connsiteX1" fmla="*/ 6 w 1868309"/>
                <a:gd name="connsiteY1" fmla="*/ 668563 h 1377909"/>
                <a:gd name="connsiteX2" fmla="*/ 903024 w 1868309"/>
                <a:gd name="connsiteY2" fmla="*/ 0 h 1377909"/>
                <a:gd name="connsiteX3" fmla="*/ 1868309 w 1868309"/>
                <a:gd name="connsiteY3" fmla="*/ 0 h 1377909"/>
                <a:gd name="connsiteX4" fmla="*/ 1868309 w 1868309"/>
                <a:gd name="connsiteY4" fmla="*/ 386082 h 1377909"/>
                <a:gd name="connsiteX5" fmla="*/ 897282 w 1868309"/>
                <a:gd name="connsiteY5" fmla="*/ 386082 h 1377909"/>
                <a:gd name="connsiteX6" fmla="*/ 897282 w 1868309"/>
                <a:gd name="connsiteY6" fmla="*/ 386072 h 1377909"/>
                <a:gd name="connsiteX7" fmla="*/ 388220 w 1868309"/>
                <a:gd name="connsiteY7" fmla="*/ 1123768 h 1377909"/>
                <a:gd name="connsiteX0" fmla="*/ 894660 w 1868312"/>
                <a:gd name="connsiteY0" fmla="*/ 1340346 h 1371255"/>
                <a:gd name="connsiteX1" fmla="*/ 9 w 1868312"/>
                <a:gd name="connsiteY1" fmla="*/ 668563 h 1371255"/>
                <a:gd name="connsiteX2" fmla="*/ 903027 w 1868312"/>
                <a:gd name="connsiteY2" fmla="*/ 0 h 1371255"/>
                <a:gd name="connsiteX3" fmla="*/ 1868312 w 1868312"/>
                <a:gd name="connsiteY3" fmla="*/ 0 h 1371255"/>
                <a:gd name="connsiteX4" fmla="*/ 1868312 w 1868312"/>
                <a:gd name="connsiteY4" fmla="*/ 386082 h 1371255"/>
                <a:gd name="connsiteX5" fmla="*/ 897285 w 1868312"/>
                <a:gd name="connsiteY5" fmla="*/ 386082 h 1371255"/>
                <a:gd name="connsiteX6" fmla="*/ 897285 w 1868312"/>
                <a:gd name="connsiteY6" fmla="*/ 386072 h 1371255"/>
                <a:gd name="connsiteX7" fmla="*/ 388223 w 1868312"/>
                <a:gd name="connsiteY7" fmla="*/ 1123768 h 1371255"/>
                <a:gd name="connsiteX0" fmla="*/ 896353 w 1870005"/>
                <a:gd name="connsiteY0" fmla="*/ 1340346 h 1371592"/>
                <a:gd name="connsiteX1" fmla="*/ 1702 w 1870005"/>
                <a:gd name="connsiteY1" fmla="*/ 668563 h 1371592"/>
                <a:gd name="connsiteX2" fmla="*/ 904720 w 1870005"/>
                <a:gd name="connsiteY2" fmla="*/ 0 h 1371592"/>
                <a:gd name="connsiteX3" fmla="*/ 1870005 w 1870005"/>
                <a:gd name="connsiteY3" fmla="*/ 0 h 1371592"/>
                <a:gd name="connsiteX4" fmla="*/ 1870005 w 1870005"/>
                <a:gd name="connsiteY4" fmla="*/ 386082 h 1371592"/>
                <a:gd name="connsiteX5" fmla="*/ 898978 w 1870005"/>
                <a:gd name="connsiteY5" fmla="*/ 386082 h 1371592"/>
                <a:gd name="connsiteX6" fmla="*/ 898978 w 1870005"/>
                <a:gd name="connsiteY6" fmla="*/ 386072 h 1371592"/>
                <a:gd name="connsiteX7" fmla="*/ 389916 w 1870005"/>
                <a:gd name="connsiteY7" fmla="*/ 1123768 h 1371592"/>
                <a:gd name="connsiteX0" fmla="*/ 896353 w 1870005"/>
                <a:gd name="connsiteY0" fmla="*/ 1340346 h 1371592"/>
                <a:gd name="connsiteX1" fmla="*/ 1702 w 1870005"/>
                <a:gd name="connsiteY1" fmla="*/ 668563 h 1371592"/>
                <a:gd name="connsiteX2" fmla="*/ 904720 w 1870005"/>
                <a:gd name="connsiteY2" fmla="*/ 0 h 1371592"/>
                <a:gd name="connsiteX3" fmla="*/ 1870005 w 1870005"/>
                <a:gd name="connsiteY3" fmla="*/ 0 h 1371592"/>
                <a:gd name="connsiteX4" fmla="*/ 1870005 w 1870005"/>
                <a:gd name="connsiteY4" fmla="*/ 386082 h 1371592"/>
                <a:gd name="connsiteX5" fmla="*/ 898978 w 1870005"/>
                <a:gd name="connsiteY5" fmla="*/ 386082 h 1371592"/>
                <a:gd name="connsiteX6" fmla="*/ 898978 w 1870005"/>
                <a:gd name="connsiteY6" fmla="*/ 386072 h 1371592"/>
                <a:gd name="connsiteX7" fmla="*/ 389916 w 1870005"/>
                <a:gd name="connsiteY7" fmla="*/ 1123768 h 1371592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733 w 1868385"/>
                <a:gd name="connsiteY0" fmla="*/ 1340346 h 1372288"/>
                <a:gd name="connsiteX1" fmla="*/ 82 w 1868385"/>
                <a:gd name="connsiteY1" fmla="*/ 668563 h 1372288"/>
                <a:gd name="connsiteX2" fmla="*/ 903100 w 1868385"/>
                <a:gd name="connsiteY2" fmla="*/ 0 h 1372288"/>
                <a:gd name="connsiteX3" fmla="*/ 1868385 w 1868385"/>
                <a:gd name="connsiteY3" fmla="*/ 0 h 1372288"/>
                <a:gd name="connsiteX4" fmla="*/ 1868385 w 1868385"/>
                <a:gd name="connsiteY4" fmla="*/ 386082 h 1372288"/>
                <a:gd name="connsiteX5" fmla="*/ 897358 w 1868385"/>
                <a:gd name="connsiteY5" fmla="*/ 386082 h 1372288"/>
                <a:gd name="connsiteX6" fmla="*/ 897358 w 1868385"/>
                <a:gd name="connsiteY6" fmla="*/ 386072 h 1372288"/>
                <a:gd name="connsiteX7" fmla="*/ 388296 w 1868385"/>
                <a:gd name="connsiteY7" fmla="*/ 1123768 h 1372288"/>
                <a:gd name="connsiteX8" fmla="*/ 894733 w 1868385"/>
                <a:gd name="connsiteY8" fmla="*/ 1340346 h 1372288"/>
                <a:gd name="connsiteX0" fmla="*/ 983560 w 1869106"/>
                <a:gd name="connsiteY0" fmla="*/ 1316533 h 1348272"/>
                <a:gd name="connsiteX1" fmla="*/ 803 w 1869106"/>
                <a:gd name="connsiteY1" fmla="*/ 668563 h 1348272"/>
                <a:gd name="connsiteX2" fmla="*/ 903821 w 1869106"/>
                <a:gd name="connsiteY2" fmla="*/ 0 h 1348272"/>
                <a:gd name="connsiteX3" fmla="*/ 1869106 w 1869106"/>
                <a:gd name="connsiteY3" fmla="*/ 0 h 1348272"/>
                <a:gd name="connsiteX4" fmla="*/ 1869106 w 1869106"/>
                <a:gd name="connsiteY4" fmla="*/ 386082 h 1348272"/>
                <a:gd name="connsiteX5" fmla="*/ 898079 w 1869106"/>
                <a:gd name="connsiteY5" fmla="*/ 386082 h 1348272"/>
                <a:gd name="connsiteX6" fmla="*/ 898079 w 1869106"/>
                <a:gd name="connsiteY6" fmla="*/ 386072 h 1348272"/>
                <a:gd name="connsiteX7" fmla="*/ 389017 w 1869106"/>
                <a:gd name="connsiteY7" fmla="*/ 1123768 h 1348272"/>
                <a:gd name="connsiteX8" fmla="*/ 983560 w 1869106"/>
                <a:gd name="connsiteY8" fmla="*/ 1316533 h 1348272"/>
                <a:gd name="connsiteX0" fmla="*/ 983560 w 1869106"/>
                <a:gd name="connsiteY0" fmla="*/ 1307008 h 1339091"/>
                <a:gd name="connsiteX1" fmla="*/ 803 w 1869106"/>
                <a:gd name="connsiteY1" fmla="*/ 668563 h 1339091"/>
                <a:gd name="connsiteX2" fmla="*/ 903821 w 1869106"/>
                <a:gd name="connsiteY2" fmla="*/ 0 h 1339091"/>
                <a:gd name="connsiteX3" fmla="*/ 1869106 w 1869106"/>
                <a:gd name="connsiteY3" fmla="*/ 0 h 1339091"/>
                <a:gd name="connsiteX4" fmla="*/ 1869106 w 1869106"/>
                <a:gd name="connsiteY4" fmla="*/ 386082 h 1339091"/>
                <a:gd name="connsiteX5" fmla="*/ 898079 w 1869106"/>
                <a:gd name="connsiteY5" fmla="*/ 386082 h 1339091"/>
                <a:gd name="connsiteX6" fmla="*/ 898079 w 1869106"/>
                <a:gd name="connsiteY6" fmla="*/ 386072 h 1339091"/>
                <a:gd name="connsiteX7" fmla="*/ 389017 w 1869106"/>
                <a:gd name="connsiteY7" fmla="*/ 1123768 h 1339091"/>
                <a:gd name="connsiteX8" fmla="*/ 983560 w 1869106"/>
                <a:gd name="connsiteY8" fmla="*/ 1307008 h 1339091"/>
                <a:gd name="connsiteX0" fmla="*/ 983560 w 1869106"/>
                <a:gd name="connsiteY0" fmla="*/ 1307008 h 1351063"/>
                <a:gd name="connsiteX1" fmla="*/ 803 w 1869106"/>
                <a:gd name="connsiteY1" fmla="*/ 668563 h 1351063"/>
                <a:gd name="connsiteX2" fmla="*/ 903821 w 1869106"/>
                <a:gd name="connsiteY2" fmla="*/ 0 h 1351063"/>
                <a:gd name="connsiteX3" fmla="*/ 1869106 w 1869106"/>
                <a:gd name="connsiteY3" fmla="*/ 0 h 1351063"/>
                <a:gd name="connsiteX4" fmla="*/ 1869106 w 1869106"/>
                <a:gd name="connsiteY4" fmla="*/ 386082 h 1351063"/>
                <a:gd name="connsiteX5" fmla="*/ 898079 w 1869106"/>
                <a:gd name="connsiteY5" fmla="*/ 386082 h 1351063"/>
                <a:gd name="connsiteX6" fmla="*/ 898079 w 1869106"/>
                <a:gd name="connsiteY6" fmla="*/ 386072 h 1351063"/>
                <a:gd name="connsiteX7" fmla="*/ 389017 w 1869106"/>
                <a:gd name="connsiteY7" fmla="*/ 1123768 h 1351063"/>
                <a:gd name="connsiteX8" fmla="*/ 983560 w 1869106"/>
                <a:gd name="connsiteY8" fmla="*/ 1307008 h 1351063"/>
                <a:gd name="connsiteX0" fmla="*/ 983560 w 1869106"/>
                <a:gd name="connsiteY0" fmla="*/ 1307008 h 1339091"/>
                <a:gd name="connsiteX1" fmla="*/ 803 w 1869106"/>
                <a:gd name="connsiteY1" fmla="*/ 668563 h 1339091"/>
                <a:gd name="connsiteX2" fmla="*/ 903821 w 1869106"/>
                <a:gd name="connsiteY2" fmla="*/ 0 h 1339091"/>
                <a:gd name="connsiteX3" fmla="*/ 1869106 w 1869106"/>
                <a:gd name="connsiteY3" fmla="*/ 0 h 1339091"/>
                <a:gd name="connsiteX4" fmla="*/ 1869106 w 1869106"/>
                <a:gd name="connsiteY4" fmla="*/ 386082 h 1339091"/>
                <a:gd name="connsiteX5" fmla="*/ 898079 w 1869106"/>
                <a:gd name="connsiteY5" fmla="*/ 386082 h 1339091"/>
                <a:gd name="connsiteX6" fmla="*/ 898079 w 1869106"/>
                <a:gd name="connsiteY6" fmla="*/ 386072 h 1339091"/>
                <a:gd name="connsiteX7" fmla="*/ 389017 w 1869106"/>
                <a:gd name="connsiteY7" fmla="*/ 1123768 h 1339091"/>
                <a:gd name="connsiteX8" fmla="*/ 983560 w 1869106"/>
                <a:gd name="connsiteY8" fmla="*/ 1307008 h 1339091"/>
                <a:gd name="connsiteX0" fmla="*/ 983560 w 1869106"/>
                <a:gd name="connsiteY0" fmla="*/ 1307008 h 1340385"/>
                <a:gd name="connsiteX1" fmla="*/ 803 w 1869106"/>
                <a:gd name="connsiteY1" fmla="*/ 668563 h 1340385"/>
                <a:gd name="connsiteX2" fmla="*/ 903821 w 1869106"/>
                <a:gd name="connsiteY2" fmla="*/ 0 h 1340385"/>
                <a:gd name="connsiteX3" fmla="*/ 1869106 w 1869106"/>
                <a:gd name="connsiteY3" fmla="*/ 0 h 1340385"/>
                <a:gd name="connsiteX4" fmla="*/ 1869106 w 1869106"/>
                <a:gd name="connsiteY4" fmla="*/ 386082 h 1340385"/>
                <a:gd name="connsiteX5" fmla="*/ 898079 w 1869106"/>
                <a:gd name="connsiteY5" fmla="*/ 386082 h 1340385"/>
                <a:gd name="connsiteX6" fmla="*/ 898079 w 1869106"/>
                <a:gd name="connsiteY6" fmla="*/ 386072 h 1340385"/>
                <a:gd name="connsiteX7" fmla="*/ 389017 w 1869106"/>
                <a:gd name="connsiteY7" fmla="*/ 1123768 h 1340385"/>
                <a:gd name="connsiteX8" fmla="*/ 983560 w 1869106"/>
                <a:gd name="connsiteY8" fmla="*/ 1307008 h 1340385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9186"/>
                <a:gd name="connsiteX1" fmla="*/ 803 w 1869106"/>
                <a:gd name="connsiteY1" fmla="*/ 668563 h 1369186"/>
                <a:gd name="connsiteX2" fmla="*/ 903821 w 1869106"/>
                <a:gd name="connsiteY2" fmla="*/ 0 h 1369186"/>
                <a:gd name="connsiteX3" fmla="*/ 1869106 w 1869106"/>
                <a:gd name="connsiteY3" fmla="*/ 0 h 1369186"/>
                <a:gd name="connsiteX4" fmla="*/ 1869106 w 1869106"/>
                <a:gd name="connsiteY4" fmla="*/ 386082 h 1369186"/>
                <a:gd name="connsiteX5" fmla="*/ 898079 w 1869106"/>
                <a:gd name="connsiteY5" fmla="*/ 386082 h 1369186"/>
                <a:gd name="connsiteX6" fmla="*/ 898079 w 1869106"/>
                <a:gd name="connsiteY6" fmla="*/ 386072 h 1369186"/>
                <a:gd name="connsiteX7" fmla="*/ 389017 w 1869106"/>
                <a:gd name="connsiteY7" fmla="*/ 1123768 h 1369186"/>
                <a:gd name="connsiteX8" fmla="*/ 983560 w 1869106"/>
                <a:gd name="connsiteY8" fmla="*/ 1307008 h 1369186"/>
                <a:gd name="connsiteX0" fmla="*/ 983838 w 1869384"/>
                <a:gd name="connsiteY0" fmla="*/ 1307008 h 1373249"/>
                <a:gd name="connsiteX1" fmla="*/ 1081 w 1869384"/>
                <a:gd name="connsiteY1" fmla="*/ 668563 h 1373249"/>
                <a:gd name="connsiteX2" fmla="*/ 904099 w 1869384"/>
                <a:gd name="connsiteY2" fmla="*/ 0 h 1373249"/>
                <a:gd name="connsiteX3" fmla="*/ 1869384 w 1869384"/>
                <a:gd name="connsiteY3" fmla="*/ 0 h 1373249"/>
                <a:gd name="connsiteX4" fmla="*/ 1869384 w 1869384"/>
                <a:gd name="connsiteY4" fmla="*/ 386082 h 1373249"/>
                <a:gd name="connsiteX5" fmla="*/ 898357 w 1869384"/>
                <a:gd name="connsiteY5" fmla="*/ 386082 h 1373249"/>
                <a:gd name="connsiteX6" fmla="*/ 898357 w 1869384"/>
                <a:gd name="connsiteY6" fmla="*/ 386072 h 1373249"/>
                <a:gd name="connsiteX7" fmla="*/ 389295 w 1869384"/>
                <a:gd name="connsiteY7" fmla="*/ 1123768 h 1373249"/>
                <a:gd name="connsiteX8" fmla="*/ 983838 w 1869384"/>
                <a:gd name="connsiteY8" fmla="*/ 1307008 h 1373249"/>
                <a:gd name="connsiteX0" fmla="*/ 983838 w 1869384"/>
                <a:gd name="connsiteY0" fmla="*/ 1307008 h 1348483"/>
                <a:gd name="connsiteX1" fmla="*/ 1081 w 1869384"/>
                <a:gd name="connsiteY1" fmla="*/ 668563 h 1348483"/>
                <a:gd name="connsiteX2" fmla="*/ 904099 w 1869384"/>
                <a:gd name="connsiteY2" fmla="*/ 0 h 1348483"/>
                <a:gd name="connsiteX3" fmla="*/ 1869384 w 1869384"/>
                <a:gd name="connsiteY3" fmla="*/ 0 h 1348483"/>
                <a:gd name="connsiteX4" fmla="*/ 1869384 w 1869384"/>
                <a:gd name="connsiteY4" fmla="*/ 386082 h 1348483"/>
                <a:gd name="connsiteX5" fmla="*/ 898357 w 1869384"/>
                <a:gd name="connsiteY5" fmla="*/ 386082 h 1348483"/>
                <a:gd name="connsiteX6" fmla="*/ 898357 w 1869384"/>
                <a:gd name="connsiteY6" fmla="*/ 386072 h 1348483"/>
                <a:gd name="connsiteX7" fmla="*/ 389295 w 1869384"/>
                <a:gd name="connsiteY7" fmla="*/ 1123768 h 1348483"/>
                <a:gd name="connsiteX8" fmla="*/ 983838 w 1869384"/>
                <a:gd name="connsiteY8" fmla="*/ 1307008 h 1348483"/>
                <a:gd name="connsiteX0" fmla="*/ 983184 w 1868730"/>
                <a:gd name="connsiteY0" fmla="*/ 1307008 h 1348483"/>
                <a:gd name="connsiteX1" fmla="*/ 427 w 1868730"/>
                <a:gd name="connsiteY1" fmla="*/ 668563 h 1348483"/>
                <a:gd name="connsiteX2" fmla="*/ 903445 w 1868730"/>
                <a:gd name="connsiteY2" fmla="*/ 0 h 1348483"/>
                <a:gd name="connsiteX3" fmla="*/ 1868730 w 1868730"/>
                <a:gd name="connsiteY3" fmla="*/ 0 h 1348483"/>
                <a:gd name="connsiteX4" fmla="*/ 1868730 w 1868730"/>
                <a:gd name="connsiteY4" fmla="*/ 386082 h 1348483"/>
                <a:gd name="connsiteX5" fmla="*/ 897703 w 1868730"/>
                <a:gd name="connsiteY5" fmla="*/ 386082 h 1348483"/>
                <a:gd name="connsiteX6" fmla="*/ 897703 w 1868730"/>
                <a:gd name="connsiteY6" fmla="*/ 386072 h 1348483"/>
                <a:gd name="connsiteX7" fmla="*/ 388641 w 1868730"/>
                <a:gd name="connsiteY7" fmla="*/ 1123768 h 1348483"/>
                <a:gd name="connsiteX8" fmla="*/ 983184 w 1868730"/>
                <a:gd name="connsiteY8" fmla="*/ 1307008 h 1348483"/>
                <a:gd name="connsiteX0" fmla="*/ 990229 w 1875775"/>
                <a:gd name="connsiteY0" fmla="*/ 1307008 h 1348483"/>
                <a:gd name="connsiteX1" fmla="*/ 7472 w 1875775"/>
                <a:gd name="connsiteY1" fmla="*/ 668563 h 1348483"/>
                <a:gd name="connsiteX2" fmla="*/ 910490 w 1875775"/>
                <a:gd name="connsiteY2" fmla="*/ 0 h 1348483"/>
                <a:gd name="connsiteX3" fmla="*/ 1875775 w 1875775"/>
                <a:gd name="connsiteY3" fmla="*/ 0 h 1348483"/>
                <a:gd name="connsiteX4" fmla="*/ 1875775 w 1875775"/>
                <a:gd name="connsiteY4" fmla="*/ 386082 h 1348483"/>
                <a:gd name="connsiteX5" fmla="*/ 904748 w 1875775"/>
                <a:gd name="connsiteY5" fmla="*/ 386082 h 1348483"/>
                <a:gd name="connsiteX6" fmla="*/ 904748 w 1875775"/>
                <a:gd name="connsiteY6" fmla="*/ 386072 h 1348483"/>
                <a:gd name="connsiteX7" fmla="*/ 395686 w 1875775"/>
                <a:gd name="connsiteY7" fmla="*/ 1123768 h 1348483"/>
                <a:gd name="connsiteX8" fmla="*/ 990229 w 1875775"/>
                <a:gd name="connsiteY8" fmla="*/ 1307008 h 1348483"/>
                <a:gd name="connsiteX0" fmla="*/ 986178 w 1871724"/>
                <a:gd name="connsiteY0" fmla="*/ 1307008 h 1348483"/>
                <a:gd name="connsiteX1" fmla="*/ 3421 w 1871724"/>
                <a:gd name="connsiteY1" fmla="*/ 668563 h 1348483"/>
                <a:gd name="connsiteX2" fmla="*/ 906439 w 1871724"/>
                <a:gd name="connsiteY2" fmla="*/ 0 h 1348483"/>
                <a:gd name="connsiteX3" fmla="*/ 1871724 w 1871724"/>
                <a:gd name="connsiteY3" fmla="*/ 0 h 1348483"/>
                <a:gd name="connsiteX4" fmla="*/ 1871724 w 1871724"/>
                <a:gd name="connsiteY4" fmla="*/ 386082 h 1348483"/>
                <a:gd name="connsiteX5" fmla="*/ 900697 w 1871724"/>
                <a:gd name="connsiteY5" fmla="*/ 386082 h 1348483"/>
                <a:gd name="connsiteX6" fmla="*/ 900697 w 1871724"/>
                <a:gd name="connsiteY6" fmla="*/ 386072 h 1348483"/>
                <a:gd name="connsiteX7" fmla="*/ 391635 w 1871724"/>
                <a:gd name="connsiteY7" fmla="*/ 1123768 h 1348483"/>
                <a:gd name="connsiteX8" fmla="*/ 986178 w 1871724"/>
                <a:gd name="connsiteY8" fmla="*/ 1307008 h 1348483"/>
                <a:gd name="connsiteX0" fmla="*/ 982824 w 1868370"/>
                <a:gd name="connsiteY0" fmla="*/ 1307008 h 1348483"/>
                <a:gd name="connsiteX1" fmla="*/ 67 w 1868370"/>
                <a:gd name="connsiteY1" fmla="*/ 668563 h 1348483"/>
                <a:gd name="connsiteX2" fmla="*/ 903085 w 1868370"/>
                <a:gd name="connsiteY2" fmla="*/ 0 h 1348483"/>
                <a:gd name="connsiteX3" fmla="*/ 1868370 w 1868370"/>
                <a:gd name="connsiteY3" fmla="*/ 0 h 1348483"/>
                <a:gd name="connsiteX4" fmla="*/ 1868370 w 1868370"/>
                <a:gd name="connsiteY4" fmla="*/ 386082 h 1348483"/>
                <a:gd name="connsiteX5" fmla="*/ 897343 w 1868370"/>
                <a:gd name="connsiteY5" fmla="*/ 386082 h 1348483"/>
                <a:gd name="connsiteX6" fmla="*/ 897343 w 1868370"/>
                <a:gd name="connsiteY6" fmla="*/ 386072 h 1348483"/>
                <a:gd name="connsiteX7" fmla="*/ 388281 w 1868370"/>
                <a:gd name="connsiteY7" fmla="*/ 1123768 h 1348483"/>
                <a:gd name="connsiteX8" fmla="*/ 982824 w 1868370"/>
                <a:gd name="connsiteY8" fmla="*/ 1307008 h 1348483"/>
                <a:gd name="connsiteX0" fmla="*/ 982837 w 1868383"/>
                <a:gd name="connsiteY0" fmla="*/ 1307008 h 1363869"/>
                <a:gd name="connsiteX1" fmla="*/ 80 w 1868383"/>
                <a:gd name="connsiteY1" fmla="*/ 668563 h 1363869"/>
                <a:gd name="connsiteX2" fmla="*/ 903098 w 1868383"/>
                <a:gd name="connsiteY2" fmla="*/ 0 h 1363869"/>
                <a:gd name="connsiteX3" fmla="*/ 1868383 w 1868383"/>
                <a:gd name="connsiteY3" fmla="*/ 0 h 1363869"/>
                <a:gd name="connsiteX4" fmla="*/ 1868383 w 1868383"/>
                <a:gd name="connsiteY4" fmla="*/ 386082 h 1363869"/>
                <a:gd name="connsiteX5" fmla="*/ 897356 w 1868383"/>
                <a:gd name="connsiteY5" fmla="*/ 386082 h 1363869"/>
                <a:gd name="connsiteX6" fmla="*/ 897356 w 1868383"/>
                <a:gd name="connsiteY6" fmla="*/ 386072 h 1363869"/>
                <a:gd name="connsiteX7" fmla="*/ 388294 w 1868383"/>
                <a:gd name="connsiteY7" fmla="*/ 1123768 h 1363869"/>
                <a:gd name="connsiteX8" fmla="*/ 982837 w 1868383"/>
                <a:gd name="connsiteY8" fmla="*/ 1307008 h 1363869"/>
                <a:gd name="connsiteX0" fmla="*/ 982970 w 1868516"/>
                <a:gd name="connsiteY0" fmla="*/ 1307008 h 1357495"/>
                <a:gd name="connsiteX1" fmla="*/ 213 w 1868516"/>
                <a:gd name="connsiteY1" fmla="*/ 668563 h 1357495"/>
                <a:gd name="connsiteX2" fmla="*/ 903231 w 1868516"/>
                <a:gd name="connsiteY2" fmla="*/ 0 h 1357495"/>
                <a:gd name="connsiteX3" fmla="*/ 1868516 w 1868516"/>
                <a:gd name="connsiteY3" fmla="*/ 0 h 1357495"/>
                <a:gd name="connsiteX4" fmla="*/ 1868516 w 1868516"/>
                <a:gd name="connsiteY4" fmla="*/ 386082 h 1357495"/>
                <a:gd name="connsiteX5" fmla="*/ 897489 w 1868516"/>
                <a:gd name="connsiteY5" fmla="*/ 386082 h 1357495"/>
                <a:gd name="connsiteX6" fmla="*/ 897489 w 1868516"/>
                <a:gd name="connsiteY6" fmla="*/ 386072 h 1357495"/>
                <a:gd name="connsiteX7" fmla="*/ 388427 w 1868516"/>
                <a:gd name="connsiteY7" fmla="*/ 1123768 h 1357495"/>
                <a:gd name="connsiteX8" fmla="*/ 982970 w 1868516"/>
                <a:gd name="connsiteY8" fmla="*/ 1307008 h 1357495"/>
                <a:gd name="connsiteX0" fmla="*/ 982834 w 1868380"/>
                <a:gd name="connsiteY0" fmla="*/ 1307008 h 1357123"/>
                <a:gd name="connsiteX1" fmla="*/ 77 w 1868380"/>
                <a:gd name="connsiteY1" fmla="*/ 668563 h 1357123"/>
                <a:gd name="connsiteX2" fmla="*/ 903095 w 1868380"/>
                <a:gd name="connsiteY2" fmla="*/ 0 h 1357123"/>
                <a:gd name="connsiteX3" fmla="*/ 1868380 w 1868380"/>
                <a:gd name="connsiteY3" fmla="*/ 0 h 1357123"/>
                <a:gd name="connsiteX4" fmla="*/ 1868380 w 1868380"/>
                <a:gd name="connsiteY4" fmla="*/ 386082 h 1357123"/>
                <a:gd name="connsiteX5" fmla="*/ 897353 w 1868380"/>
                <a:gd name="connsiteY5" fmla="*/ 386082 h 1357123"/>
                <a:gd name="connsiteX6" fmla="*/ 897353 w 1868380"/>
                <a:gd name="connsiteY6" fmla="*/ 386072 h 1357123"/>
                <a:gd name="connsiteX7" fmla="*/ 388291 w 1868380"/>
                <a:gd name="connsiteY7" fmla="*/ 1123768 h 1357123"/>
                <a:gd name="connsiteX8" fmla="*/ 982834 w 1868380"/>
                <a:gd name="connsiteY8" fmla="*/ 1307008 h 1357123"/>
                <a:gd name="connsiteX0" fmla="*/ 982834 w 1868380"/>
                <a:gd name="connsiteY0" fmla="*/ 1307008 h 1364304"/>
                <a:gd name="connsiteX1" fmla="*/ 77 w 1868380"/>
                <a:gd name="connsiteY1" fmla="*/ 668563 h 1364304"/>
                <a:gd name="connsiteX2" fmla="*/ 903095 w 1868380"/>
                <a:gd name="connsiteY2" fmla="*/ 0 h 1364304"/>
                <a:gd name="connsiteX3" fmla="*/ 1868380 w 1868380"/>
                <a:gd name="connsiteY3" fmla="*/ 0 h 1364304"/>
                <a:gd name="connsiteX4" fmla="*/ 1868380 w 1868380"/>
                <a:gd name="connsiteY4" fmla="*/ 386082 h 1364304"/>
                <a:gd name="connsiteX5" fmla="*/ 897353 w 1868380"/>
                <a:gd name="connsiteY5" fmla="*/ 386082 h 1364304"/>
                <a:gd name="connsiteX6" fmla="*/ 897353 w 1868380"/>
                <a:gd name="connsiteY6" fmla="*/ 386072 h 1364304"/>
                <a:gd name="connsiteX7" fmla="*/ 388291 w 1868380"/>
                <a:gd name="connsiteY7" fmla="*/ 1123768 h 1364304"/>
                <a:gd name="connsiteX8" fmla="*/ 982834 w 1868380"/>
                <a:gd name="connsiteY8" fmla="*/ 1307008 h 1364304"/>
                <a:gd name="connsiteX0" fmla="*/ 982834 w 1868380"/>
                <a:gd name="connsiteY0" fmla="*/ 1307008 h 1366361"/>
                <a:gd name="connsiteX1" fmla="*/ 77 w 1868380"/>
                <a:gd name="connsiteY1" fmla="*/ 668563 h 1366361"/>
                <a:gd name="connsiteX2" fmla="*/ 903095 w 1868380"/>
                <a:gd name="connsiteY2" fmla="*/ 0 h 1366361"/>
                <a:gd name="connsiteX3" fmla="*/ 1868380 w 1868380"/>
                <a:gd name="connsiteY3" fmla="*/ 0 h 1366361"/>
                <a:gd name="connsiteX4" fmla="*/ 1868380 w 1868380"/>
                <a:gd name="connsiteY4" fmla="*/ 386082 h 1366361"/>
                <a:gd name="connsiteX5" fmla="*/ 897353 w 1868380"/>
                <a:gd name="connsiteY5" fmla="*/ 386082 h 1366361"/>
                <a:gd name="connsiteX6" fmla="*/ 897353 w 1868380"/>
                <a:gd name="connsiteY6" fmla="*/ 386072 h 1366361"/>
                <a:gd name="connsiteX7" fmla="*/ 388291 w 1868380"/>
                <a:gd name="connsiteY7" fmla="*/ 1123768 h 1366361"/>
                <a:gd name="connsiteX8" fmla="*/ 982834 w 1868380"/>
                <a:gd name="connsiteY8" fmla="*/ 1307008 h 1366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8380" h="1366361">
                  <a:moveTo>
                    <a:pt x="982834" y="1307008"/>
                  </a:moveTo>
                  <a:cubicBezTo>
                    <a:pt x="732394" y="1440691"/>
                    <a:pt x="10007" y="1396043"/>
                    <a:pt x="77" y="668563"/>
                  </a:cubicBezTo>
                  <a:cubicBezTo>
                    <a:pt x="-3715" y="390780"/>
                    <a:pt x="132130" y="13795"/>
                    <a:pt x="903095" y="0"/>
                  </a:cubicBezTo>
                  <a:lnTo>
                    <a:pt x="1868380" y="0"/>
                  </a:lnTo>
                  <a:lnTo>
                    <a:pt x="1868380" y="386082"/>
                  </a:lnTo>
                  <a:lnTo>
                    <a:pt x="897353" y="386082"/>
                  </a:lnTo>
                  <a:lnTo>
                    <a:pt x="897353" y="386072"/>
                  </a:lnTo>
                  <a:cubicBezTo>
                    <a:pt x="339444" y="390754"/>
                    <a:pt x="248008" y="890628"/>
                    <a:pt x="388291" y="1123768"/>
                  </a:cubicBezTo>
                  <a:cubicBezTo>
                    <a:pt x="463286" y="1235204"/>
                    <a:pt x="661103" y="1435284"/>
                    <a:pt x="982834" y="13070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2F03D175-792F-431B-B8B4-0DC539B2FB85}"/>
              </a:ext>
            </a:extLst>
          </p:cNvPr>
          <p:cNvSpPr txBox="1"/>
          <p:nvPr/>
        </p:nvSpPr>
        <p:spPr>
          <a:xfrm>
            <a:off x="7130904" y="2719517"/>
            <a:ext cx="765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D5E744E-D9E6-4C0F-9529-1DE71AE7C81D}"/>
              </a:ext>
            </a:extLst>
          </p:cNvPr>
          <p:cNvSpPr txBox="1"/>
          <p:nvPr/>
        </p:nvSpPr>
        <p:spPr>
          <a:xfrm>
            <a:off x="6672065" y="3112616"/>
            <a:ext cx="756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1" name="Oval 10">
            <a:extLst>
              <a:ext uri="{FF2B5EF4-FFF2-40B4-BE49-F238E27FC236}">
                <a16:creationId xmlns:a16="http://schemas.microsoft.com/office/drawing/2014/main" id="{1EA22859-F7F7-4BC9-AF60-B8CAE3823277}"/>
              </a:ext>
            </a:extLst>
          </p:cNvPr>
          <p:cNvSpPr/>
          <p:nvPr/>
        </p:nvSpPr>
        <p:spPr>
          <a:xfrm>
            <a:off x="5878520" y="3718794"/>
            <a:ext cx="467134" cy="553571"/>
          </a:xfrm>
          <a:custGeom>
            <a:avLst/>
            <a:gdLst/>
            <a:ahLst/>
            <a:cxnLst/>
            <a:rect l="l" t="t" r="r" b="b"/>
            <a:pathLst>
              <a:path w="3310915" h="3923570">
                <a:moveTo>
                  <a:pt x="2634572" y="2782060"/>
                </a:moveTo>
                <a:cubicBezTo>
                  <a:pt x="2877724" y="2784696"/>
                  <a:pt x="3073074" y="2923910"/>
                  <a:pt x="3310915" y="3050983"/>
                </a:cubicBezTo>
                <a:lnTo>
                  <a:pt x="3113550" y="3840011"/>
                </a:lnTo>
                <a:lnTo>
                  <a:pt x="2637706" y="3668957"/>
                </a:lnTo>
                <a:cubicBezTo>
                  <a:pt x="2327360" y="3767940"/>
                  <a:pt x="1829375" y="3988492"/>
                  <a:pt x="1579811" y="3905123"/>
                </a:cubicBezTo>
                <a:cubicBezTo>
                  <a:pt x="1320906" y="3775288"/>
                  <a:pt x="642145" y="3366355"/>
                  <a:pt x="472751" y="3203771"/>
                </a:cubicBezTo>
                <a:cubicBezTo>
                  <a:pt x="303357" y="3041187"/>
                  <a:pt x="403652" y="2893777"/>
                  <a:pt x="563448" y="2929619"/>
                </a:cubicBezTo>
                <a:cubicBezTo>
                  <a:pt x="702634" y="2937547"/>
                  <a:pt x="1160012" y="3199482"/>
                  <a:pt x="1284082" y="3253983"/>
                </a:cubicBezTo>
                <a:cubicBezTo>
                  <a:pt x="1127104" y="3587742"/>
                  <a:pt x="1741057" y="3563487"/>
                  <a:pt x="1955231" y="3541261"/>
                </a:cubicBezTo>
                <a:cubicBezTo>
                  <a:pt x="2131253" y="3488686"/>
                  <a:pt x="2214010" y="3505589"/>
                  <a:pt x="2306401" y="3383364"/>
                </a:cubicBezTo>
                <a:cubicBezTo>
                  <a:pt x="2155860" y="3427865"/>
                  <a:pt x="2163213" y="3429679"/>
                  <a:pt x="1912247" y="3471537"/>
                </a:cubicBezTo>
                <a:cubicBezTo>
                  <a:pt x="1482134" y="3531123"/>
                  <a:pt x="1135709" y="3364234"/>
                  <a:pt x="1413085" y="3236383"/>
                </a:cubicBezTo>
                <a:cubicBezTo>
                  <a:pt x="1557848" y="3164554"/>
                  <a:pt x="1721108" y="3222221"/>
                  <a:pt x="1929297" y="3121321"/>
                </a:cubicBezTo>
                <a:cubicBezTo>
                  <a:pt x="2128589" y="3010789"/>
                  <a:pt x="2187815" y="2818332"/>
                  <a:pt x="2527174" y="2789726"/>
                </a:cubicBezTo>
                <a:cubicBezTo>
                  <a:pt x="2564125" y="2784095"/>
                  <a:pt x="2599836" y="2781684"/>
                  <a:pt x="2634572" y="2782060"/>
                </a:cubicBezTo>
                <a:close/>
                <a:moveTo>
                  <a:pt x="2169165" y="2259549"/>
                </a:moveTo>
                <a:cubicBezTo>
                  <a:pt x="2305163" y="2320579"/>
                  <a:pt x="2430502" y="2400997"/>
                  <a:pt x="2542352" y="2496872"/>
                </a:cubicBezTo>
                <a:cubicBezTo>
                  <a:pt x="2303978" y="2744099"/>
                  <a:pt x="1979593" y="2907447"/>
                  <a:pt x="1617206" y="2939204"/>
                </a:cubicBezTo>
                <a:lnTo>
                  <a:pt x="1588575" y="2925411"/>
                </a:lnTo>
                <a:cubicBezTo>
                  <a:pt x="1835671" y="2758142"/>
                  <a:pt x="2037335" y="2529257"/>
                  <a:pt x="2169165" y="2259549"/>
                </a:cubicBezTo>
                <a:close/>
                <a:moveTo>
                  <a:pt x="797309" y="2254509"/>
                </a:moveTo>
                <a:cubicBezTo>
                  <a:pt x="928512" y="2525684"/>
                  <a:pt x="1129977" y="2756161"/>
                  <a:pt x="1376879" y="2925229"/>
                </a:cubicBezTo>
                <a:cubicBezTo>
                  <a:pt x="1367940" y="2931748"/>
                  <a:pt x="1358086" y="2936536"/>
                  <a:pt x="1348086" y="2941055"/>
                </a:cubicBezTo>
                <a:cubicBezTo>
                  <a:pt x="981929" y="2910776"/>
                  <a:pt x="654006" y="2746454"/>
                  <a:pt x="413461" y="2497054"/>
                </a:cubicBezTo>
                <a:cubicBezTo>
                  <a:pt x="528278" y="2398621"/>
                  <a:pt x="657289" y="2316447"/>
                  <a:pt x="797309" y="2254509"/>
                </a:cubicBezTo>
                <a:close/>
                <a:moveTo>
                  <a:pt x="1426305" y="2108791"/>
                </a:moveTo>
                <a:lnTo>
                  <a:pt x="1426305" y="2824067"/>
                </a:lnTo>
                <a:cubicBezTo>
                  <a:pt x="1203050" y="2668305"/>
                  <a:pt x="1020431" y="2458508"/>
                  <a:pt x="899682" y="2212532"/>
                </a:cubicBezTo>
                <a:cubicBezTo>
                  <a:pt x="1063835" y="2148883"/>
                  <a:pt x="1241204" y="2112683"/>
                  <a:pt x="1426305" y="2108791"/>
                </a:cubicBezTo>
                <a:close/>
                <a:moveTo>
                  <a:pt x="1527809" y="2108695"/>
                </a:moveTo>
                <a:cubicBezTo>
                  <a:pt x="1717707" y="2112557"/>
                  <a:pt x="1899494" y="2150291"/>
                  <a:pt x="2067336" y="2216559"/>
                </a:cubicBezTo>
                <a:cubicBezTo>
                  <a:pt x="1943936" y="2466549"/>
                  <a:pt x="1756622" y="2679032"/>
                  <a:pt x="1527809" y="2835300"/>
                </a:cubicBezTo>
                <a:close/>
                <a:moveTo>
                  <a:pt x="2354776" y="1530125"/>
                </a:moveTo>
                <a:lnTo>
                  <a:pt x="2955077" y="1530125"/>
                </a:lnTo>
                <a:cubicBezTo>
                  <a:pt x="2942393" y="1866074"/>
                  <a:pt x="2817414" y="2173186"/>
                  <a:pt x="2615767" y="2414127"/>
                </a:cubicBezTo>
                <a:cubicBezTo>
                  <a:pt x="2496453" y="2311434"/>
                  <a:pt x="2362630" y="2225327"/>
                  <a:pt x="2217376" y="2159975"/>
                </a:cubicBezTo>
                <a:cubicBezTo>
                  <a:pt x="2300477" y="1965771"/>
                  <a:pt x="2348521" y="1753185"/>
                  <a:pt x="2354776" y="1530125"/>
                </a:cubicBezTo>
                <a:close/>
                <a:moveTo>
                  <a:pt x="1527809" y="1530125"/>
                </a:moveTo>
                <a:lnTo>
                  <a:pt x="2244039" y="1530125"/>
                </a:lnTo>
                <a:cubicBezTo>
                  <a:pt x="2237819" y="1737690"/>
                  <a:pt x="2192963" y="1935525"/>
                  <a:pt x="2115825" y="2116496"/>
                </a:cubicBezTo>
                <a:cubicBezTo>
                  <a:pt x="1933189" y="2043464"/>
                  <a:pt x="1735000" y="2001899"/>
                  <a:pt x="1527809" y="1997958"/>
                </a:cubicBezTo>
                <a:close/>
                <a:moveTo>
                  <a:pt x="725097" y="1530125"/>
                </a:moveTo>
                <a:lnTo>
                  <a:pt x="1426305" y="1530125"/>
                </a:lnTo>
                <a:lnTo>
                  <a:pt x="1426305" y="1998054"/>
                </a:lnTo>
                <a:cubicBezTo>
                  <a:pt x="1224105" y="2002029"/>
                  <a:pt x="1030504" y="2041966"/>
                  <a:pt x="851699" y="2112283"/>
                </a:cubicBezTo>
                <a:cubicBezTo>
                  <a:pt x="775482" y="1932518"/>
                  <a:pt x="731260" y="1736112"/>
                  <a:pt x="725097" y="1530125"/>
                </a:cubicBezTo>
                <a:close/>
                <a:moveTo>
                  <a:pt x="934" y="1530125"/>
                </a:moveTo>
                <a:lnTo>
                  <a:pt x="614360" y="1530125"/>
                </a:lnTo>
                <a:cubicBezTo>
                  <a:pt x="620543" y="1751166"/>
                  <a:pt x="667772" y="1961919"/>
                  <a:pt x="749235" y="2154869"/>
                </a:cubicBezTo>
                <a:cubicBezTo>
                  <a:pt x="599936" y="2221117"/>
                  <a:pt x="462426" y="2308980"/>
                  <a:pt x="340129" y="2414234"/>
                </a:cubicBezTo>
                <a:cubicBezTo>
                  <a:pt x="138582" y="2173144"/>
                  <a:pt x="13619" y="1866051"/>
                  <a:pt x="934" y="1530125"/>
                </a:cubicBezTo>
                <a:close/>
                <a:moveTo>
                  <a:pt x="883886" y="768586"/>
                </a:moveTo>
                <a:cubicBezTo>
                  <a:pt x="1053566" y="831753"/>
                  <a:pt x="1236128" y="867407"/>
                  <a:pt x="1426305" y="871035"/>
                </a:cubicBezTo>
                <a:lnTo>
                  <a:pt x="1426305" y="1428622"/>
                </a:lnTo>
                <a:lnTo>
                  <a:pt x="724559" y="1428622"/>
                </a:lnTo>
                <a:cubicBezTo>
                  <a:pt x="730221" y="1192426"/>
                  <a:pt x="785872" y="968634"/>
                  <a:pt x="883886" y="768586"/>
                </a:cubicBezTo>
                <a:close/>
                <a:moveTo>
                  <a:pt x="2083288" y="764501"/>
                </a:moveTo>
                <a:cubicBezTo>
                  <a:pt x="2182501" y="965616"/>
                  <a:pt x="2238869" y="1190833"/>
                  <a:pt x="2244577" y="1428622"/>
                </a:cubicBezTo>
                <a:lnTo>
                  <a:pt x="1527809" y="1428622"/>
                </a:lnTo>
                <a:lnTo>
                  <a:pt x="1527809" y="871130"/>
                </a:lnTo>
                <a:cubicBezTo>
                  <a:pt x="1722835" y="867528"/>
                  <a:pt x="1909881" y="830382"/>
                  <a:pt x="2083288" y="764501"/>
                </a:cubicBezTo>
                <a:close/>
                <a:moveTo>
                  <a:pt x="375750" y="484510"/>
                </a:moveTo>
                <a:cubicBezTo>
                  <a:pt x="497688" y="583858"/>
                  <a:pt x="633678" y="666438"/>
                  <a:pt x="780212" y="729142"/>
                </a:cubicBezTo>
                <a:cubicBezTo>
                  <a:pt x="677519" y="941475"/>
                  <a:pt x="619429" y="1178562"/>
                  <a:pt x="613822" y="1428622"/>
                </a:cubicBezTo>
                <a:lnTo>
                  <a:pt x="0" y="1428622"/>
                </a:lnTo>
                <a:cubicBezTo>
                  <a:pt x="9263" y="1065848"/>
                  <a:pt x="149371" y="735691"/>
                  <a:pt x="375750" y="484510"/>
                </a:cubicBezTo>
                <a:close/>
                <a:moveTo>
                  <a:pt x="2580304" y="484479"/>
                </a:moveTo>
                <a:cubicBezTo>
                  <a:pt x="2806628" y="735651"/>
                  <a:pt x="2946750" y="1065827"/>
                  <a:pt x="2956013" y="1428622"/>
                </a:cubicBezTo>
                <a:lnTo>
                  <a:pt x="2355314" y="1428622"/>
                </a:lnTo>
                <a:cubicBezTo>
                  <a:pt x="2349636" y="1176504"/>
                  <a:pt x="2290630" y="937573"/>
                  <a:pt x="2186241" y="724113"/>
                </a:cubicBezTo>
                <a:cubicBezTo>
                  <a:pt x="2328935" y="662418"/>
                  <a:pt x="2461323" y="581449"/>
                  <a:pt x="2580304" y="484479"/>
                </a:cubicBezTo>
                <a:close/>
                <a:moveTo>
                  <a:pt x="1426305" y="124032"/>
                </a:moveTo>
                <a:lnTo>
                  <a:pt x="1426305" y="760298"/>
                </a:lnTo>
                <a:cubicBezTo>
                  <a:pt x="1253727" y="756791"/>
                  <a:pt x="1087879" y="724966"/>
                  <a:pt x="933247" y="668842"/>
                </a:cubicBezTo>
                <a:cubicBezTo>
                  <a:pt x="1054039" y="451822"/>
                  <a:pt x="1223389" y="265609"/>
                  <a:pt x="1426305" y="124032"/>
                </a:cubicBezTo>
                <a:close/>
                <a:moveTo>
                  <a:pt x="1527809" y="112799"/>
                </a:moveTo>
                <a:cubicBezTo>
                  <a:pt x="1736145" y="255085"/>
                  <a:pt x="1910079" y="443973"/>
                  <a:pt x="2033951" y="664748"/>
                </a:cubicBezTo>
                <a:cubicBezTo>
                  <a:pt x="1875578" y="723616"/>
                  <a:pt x="1705238" y="756901"/>
                  <a:pt x="1527809" y="760394"/>
                </a:cubicBezTo>
                <a:close/>
                <a:moveTo>
                  <a:pt x="1632157" y="1693"/>
                </a:moveTo>
                <a:cubicBezTo>
                  <a:pt x="1969090" y="34839"/>
                  <a:pt x="2272411" y="181752"/>
                  <a:pt x="2502559" y="404493"/>
                </a:cubicBezTo>
                <a:cubicBezTo>
                  <a:pt x="2392455" y="493535"/>
                  <a:pt x="2270018" y="567692"/>
                  <a:pt x="2138287" y="624414"/>
                </a:cubicBezTo>
                <a:cubicBezTo>
                  <a:pt x="2004803" y="382989"/>
                  <a:pt x="1815448" y="176841"/>
                  <a:pt x="1587368" y="23269"/>
                </a:cubicBezTo>
                <a:close/>
                <a:moveTo>
                  <a:pt x="1333466" y="0"/>
                </a:moveTo>
                <a:lnTo>
                  <a:pt x="1376468" y="23177"/>
                </a:lnTo>
                <a:cubicBezTo>
                  <a:pt x="1149236" y="178863"/>
                  <a:pt x="960516" y="386575"/>
                  <a:pt x="827965" y="629347"/>
                </a:cubicBezTo>
                <a:cubicBezTo>
                  <a:pt x="692459" y="571593"/>
                  <a:pt x="566467" y="495851"/>
                  <a:pt x="453430" y="404475"/>
                </a:cubicBezTo>
                <a:cubicBezTo>
                  <a:pt x="685742" y="179438"/>
                  <a:pt x="992667" y="31629"/>
                  <a:pt x="1333466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92" name="그룹 91">
            <a:extLst>
              <a:ext uri="{FF2B5EF4-FFF2-40B4-BE49-F238E27FC236}">
                <a16:creationId xmlns:a16="http://schemas.microsoft.com/office/drawing/2014/main" id="{6C14CD32-5734-4BA5-9A53-CDE91CD04F57}"/>
              </a:ext>
            </a:extLst>
          </p:cNvPr>
          <p:cNvGrpSpPr/>
          <p:nvPr/>
        </p:nvGrpSpPr>
        <p:grpSpPr>
          <a:xfrm>
            <a:off x="3983774" y="3494004"/>
            <a:ext cx="3197984" cy="1845978"/>
            <a:chOff x="2459774" y="3503899"/>
            <a:chExt cx="3197984" cy="1845978"/>
          </a:xfrm>
          <a:solidFill>
            <a:schemeClr val="accent1"/>
          </a:solidFill>
        </p:grpSpPr>
        <p:sp>
          <p:nvSpPr>
            <p:cNvPr id="93" name="Rectangle 29">
              <a:extLst>
                <a:ext uri="{FF2B5EF4-FFF2-40B4-BE49-F238E27FC236}">
                  <a16:creationId xmlns:a16="http://schemas.microsoft.com/office/drawing/2014/main" id="{DD25E5AE-F742-4172-8D02-876465D99EBE}"/>
                </a:ext>
              </a:extLst>
            </p:cNvPr>
            <p:cNvSpPr/>
            <p:nvPr/>
          </p:nvSpPr>
          <p:spPr>
            <a:xfrm rot="10800000">
              <a:off x="3091098" y="3503899"/>
              <a:ext cx="2566660" cy="1789264"/>
            </a:xfrm>
            <a:custGeom>
              <a:avLst/>
              <a:gdLst>
                <a:gd name="connsiteX0" fmla="*/ 1175617 w 2534905"/>
                <a:gd name="connsiteY0" fmla="*/ 0 h 1809852"/>
                <a:gd name="connsiteX1" fmla="*/ 2534905 w 2534905"/>
                <a:gd name="connsiteY1" fmla="*/ 0 h 1809852"/>
                <a:gd name="connsiteX2" fmla="*/ 2534905 w 2534905"/>
                <a:gd name="connsiteY2" fmla="*/ 386082 h 1809852"/>
                <a:gd name="connsiteX3" fmla="*/ 1184707 w 2534905"/>
                <a:gd name="connsiteY3" fmla="*/ 386082 h 1809852"/>
                <a:gd name="connsiteX4" fmla="*/ 281517 w 2534905"/>
                <a:gd name="connsiteY4" fmla="*/ 997020 h 1809852"/>
                <a:gd name="connsiteX5" fmla="*/ 1183118 w 2534905"/>
                <a:gd name="connsiteY5" fmla="*/ 1721379 h 1809852"/>
                <a:gd name="connsiteX6" fmla="*/ 12 w 2534905"/>
                <a:gd name="connsiteY6" fmla="*/ 921450 h 1809852"/>
                <a:gd name="connsiteX7" fmla="*/ 1175617 w 2534905"/>
                <a:gd name="connsiteY7" fmla="*/ 473 h 1809852"/>
                <a:gd name="connsiteX8" fmla="*/ 1175617 w 2534905"/>
                <a:gd name="connsiteY8" fmla="*/ 0 h 1809852"/>
                <a:gd name="connsiteX0" fmla="*/ 1175617 w 2534905"/>
                <a:gd name="connsiteY0" fmla="*/ 0 h 1809852"/>
                <a:gd name="connsiteX1" fmla="*/ 2534905 w 2534905"/>
                <a:gd name="connsiteY1" fmla="*/ 0 h 1809852"/>
                <a:gd name="connsiteX2" fmla="*/ 2534905 w 2534905"/>
                <a:gd name="connsiteY2" fmla="*/ 386082 h 1809852"/>
                <a:gd name="connsiteX3" fmla="*/ 1184707 w 2534905"/>
                <a:gd name="connsiteY3" fmla="*/ 386082 h 1809852"/>
                <a:gd name="connsiteX4" fmla="*/ 281517 w 2534905"/>
                <a:gd name="connsiteY4" fmla="*/ 997020 h 1809852"/>
                <a:gd name="connsiteX5" fmla="*/ 1183118 w 2534905"/>
                <a:gd name="connsiteY5" fmla="*/ 1721379 h 1809852"/>
                <a:gd name="connsiteX6" fmla="*/ 12 w 2534905"/>
                <a:gd name="connsiteY6" fmla="*/ 921450 h 1809852"/>
                <a:gd name="connsiteX7" fmla="*/ 1175617 w 2534905"/>
                <a:gd name="connsiteY7" fmla="*/ 473 h 1809852"/>
                <a:gd name="connsiteX8" fmla="*/ 1175617 w 2534905"/>
                <a:gd name="connsiteY8" fmla="*/ 0 h 1809852"/>
                <a:gd name="connsiteX0" fmla="*/ 1207346 w 2566634"/>
                <a:gd name="connsiteY0" fmla="*/ 0 h 1812297"/>
                <a:gd name="connsiteX1" fmla="*/ 2566634 w 2566634"/>
                <a:gd name="connsiteY1" fmla="*/ 0 h 1812297"/>
                <a:gd name="connsiteX2" fmla="*/ 2566634 w 2566634"/>
                <a:gd name="connsiteY2" fmla="*/ 386082 h 1812297"/>
                <a:gd name="connsiteX3" fmla="*/ 1216436 w 2566634"/>
                <a:gd name="connsiteY3" fmla="*/ 386082 h 1812297"/>
                <a:gd name="connsiteX4" fmla="*/ 313246 w 2566634"/>
                <a:gd name="connsiteY4" fmla="*/ 997020 h 1812297"/>
                <a:gd name="connsiteX5" fmla="*/ 1214847 w 2566634"/>
                <a:gd name="connsiteY5" fmla="*/ 1721379 h 1812297"/>
                <a:gd name="connsiteX6" fmla="*/ 11 w 2566634"/>
                <a:gd name="connsiteY6" fmla="*/ 935873 h 1812297"/>
                <a:gd name="connsiteX7" fmla="*/ 1207346 w 2566634"/>
                <a:gd name="connsiteY7" fmla="*/ 473 h 1812297"/>
                <a:gd name="connsiteX8" fmla="*/ 1207346 w 2566634"/>
                <a:gd name="connsiteY8" fmla="*/ 0 h 1812297"/>
                <a:gd name="connsiteX0" fmla="*/ 1207796 w 2567084"/>
                <a:gd name="connsiteY0" fmla="*/ 0 h 1812297"/>
                <a:gd name="connsiteX1" fmla="*/ 2567084 w 2567084"/>
                <a:gd name="connsiteY1" fmla="*/ 0 h 1812297"/>
                <a:gd name="connsiteX2" fmla="*/ 2567084 w 2567084"/>
                <a:gd name="connsiteY2" fmla="*/ 386082 h 1812297"/>
                <a:gd name="connsiteX3" fmla="*/ 1216886 w 2567084"/>
                <a:gd name="connsiteY3" fmla="*/ 386082 h 1812297"/>
                <a:gd name="connsiteX4" fmla="*/ 313696 w 2567084"/>
                <a:gd name="connsiteY4" fmla="*/ 997020 h 1812297"/>
                <a:gd name="connsiteX5" fmla="*/ 1215297 w 2567084"/>
                <a:gd name="connsiteY5" fmla="*/ 1721379 h 1812297"/>
                <a:gd name="connsiteX6" fmla="*/ 461 w 2567084"/>
                <a:gd name="connsiteY6" fmla="*/ 935873 h 1812297"/>
                <a:gd name="connsiteX7" fmla="*/ 1207796 w 2567084"/>
                <a:gd name="connsiteY7" fmla="*/ 473 h 1812297"/>
                <a:gd name="connsiteX8" fmla="*/ 1207796 w 2567084"/>
                <a:gd name="connsiteY8" fmla="*/ 0 h 1812297"/>
                <a:gd name="connsiteX0" fmla="*/ 1207796 w 2567084"/>
                <a:gd name="connsiteY0" fmla="*/ 0 h 1791348"/>
                <a:gd name="connsiteX1" fmla="*/ 2567084 w 2567084"/>
                <a:gd name="connsiteY1" fmla="*/ 0 h 1791348"/>
                <a:gd name="connsiteX2" fmla="*/ 2567084 w 2567084"/>
                <a:gd name="connsiteY2" fmla="*/ 386082 h 1791348"/>
                <a:gd name="connsiteX3" fmla="*/ 1216886 w 2567084"/>
                <a:gd name="connsiteY3" fmla="*/ 386082 h 1791348"/>
                <a:gd name="connsiteX4" fmla="*/ 313696 w 2567084"/>
                <a:gd name="connsiteY4" fmla="*/ 997020 h 1791348"/>
                <a:gd name="connsiteX5" fmla="*/ 1215297 w 2567084"/>
                <a:gd name="connsiteY5" fmla="*/ 1721379 h 1791348"/>
                <a:gd name="connsiteX6" fmla="*/ 461 w 2567084"/>
                <a:gd name="connsiteY6" fmla="*/ 935873 h 1791348"/>
                <a:gd name="connsiteX7" fmla="*/ 1207796 w 2567084"/>
                <a:gd name="connsiteY7" fmla="*/ 473 h 1791348"/>
                <a:gd name="connsiteX8" fmla="*/ 1207796 w 2567084"/>
                <a:gd name="connsiteY8" fmla="*/ 0 h 1791348"/>
                <a:gd name="connsiteX0" fmla="*/ 1207796 w 2567084"/>
                <a:gd name="connsiteY0" fmla="*/ 0 h 1801236"/>
                <a:gd name="connsiteX1" fmla="*/ 2567084 w 2567084"/>
                <a:gd name="connsiteY1" fmla="*/ 0 h 1801236"/>
                <a:gd name="connsiteX2" fmla="*/ 2567084 w 2567084"/>
                <a:gd name="connsiteY2" fmla="*/ 386082 h 1801236"/>
                <a:gd name="connsiteX3" fmla="*/ 1216886 w 2567084"/>
                <a:gd name="connsiteY3" fmla="*/ 386082 h 1801236"/>
                <a:gd name="connsiteX4" fmla="*/ 313696 w 2567084"/>
                <a:gd name="connsiteY4" fmla="*/ 997020 h 1801236"/>
                <a:gd name="connsiteX5" fmla="*/ 1215297 w 2567084"/>
                <a:gd name="connsiteY5" fmla="*/ 1721379 h 1801236"/>
                <a:gd name="connsiteX6" fmla="*/ 461 w 2567084"/>
                <a:gd name="connsiteY6" fmla="*/ 935873 h 1801236"/>
                <a:gd name="connsiteX7" fmla="*/ 1207796 w 2567084"/>
                <a:gd name="connsiteY7" fmla="*/ 473 h 1801236"/>
                <a:gd name="connsiteX8" fmla="*/ 1207796 w 2567084"/>
                <a:gd name="connsiteY8" fmla="*/ 0 h 1801236"/>
                <a:gd name="connsiteX0" fmla="*/ 1207796 w 2567084"/>
                <a:gd name="connsiteY0" fmla="*/ 0 h 1811853"/>
                <a:gd name="connsiteX1" fmla="*/ 2567084 w 2567084"/>
                <a:gd name="connsiteY1" fmla="*/ 0 h 1811853"/>
                <a:gd name="connsiteX2" fmla="*/ 2567084 w 2567084"/>
                <a:gd name="connsiteY2" fmla="*/ 386082 h 1811853"/>
                <a:gd name="connsiteX3" fmla="*/ 1216886 w 2567084"/>
                <a:gd name="connsiteY3" fmla="*/ 386082 h 1811853"/>
                <a:gd name="connsiteX4" fmla="*/ 313696 w 2567084"/>
                <a:gd name="connsiteY4" fmla="*/ 997020 h 1811853"/>
                <a:gd name="connsiteX5" fmla="*/ 1215297 w 2567084"/>
                <a:gd name="connsiteY5" fmla="*/ 1721379 h 1811853"/>
                <a:gd name="connsiteX6" fmla="*/ 461 w 2567084"/>
                <a:gd name="connsiteY6" fmla="*/ 935873 h 1811853"/>
                <a:gd name="connsiteX7" fmla="*/ 1207796 w 2567084"/>
                <a:gd name="connsiteY7" fmla="*/ 473 h 1811853"/>
                <a:gd name="connsiteX8" fmla="*/ 1207796 w 2567084"/>
                <a:gd name="connsiteY8" fmla="*/ 0 h 1811853"/>
                <a:gd name="connsiteX0" fmla="*/ 1207796 w 2567084"/>
                <a:gd name="connsiteY0" fmla="*/ 0 h 1813194"/>
                <a:gd name="connsiteX1" fmla="*/ 2567084 w 2567084"/>
                <a:gd name="connsiteY1" fmla="*/ 0 h 1813194"/>
                <a:gd name="connsiteX2" fmla="*/ 2567084 w 2567084"/>
                <a:gd name="connsiteY2" fmla="*/ 386082 h 1813194"/>
                <a:gd name="connsiteX3" fmla="*/ 1216886 w 2567084"/>
                <a:gd name="connsiteY3" fmla="*/ 386082 h 1813194"/>
                <a:gd name="connsiteX4" fmla="*/ 313696 w 2567084"/>
                <a:gd name="connsiteY4" fmla="*/ 997020 h 1813194"/>
                <a:gd name="connsiteX5" fmla="*/ 1215297 w 2567084"/>
                <a:gd name="connsiteY5" fmla="*/ 1721379 h 1813194"/>
                <a:gd name="connsiteX6" fmla="*/ 461 w 2567084"/>
                <a:gd name="connsiteY6" fmla="*/ 935873 h 1813194"/>
                <a:gd name="connsiteX7" fmla="*/ 1207796 w 2567084"/>
                <a:gd name="connsiteY7" fmla="*/ 473 h 1813194"/>
                <a:gd name="connsiteX8" fmla="*/ 1207796 w 2567084"/>
                <a:gd name="connsiteY8" fmla="*/ 0 h 1813194"/>
                <a:gd name="connsiteX0" fmla="*/ 1207372 w 2566660"/>
                <a:gd name="connsiteY0" fmla="*/ 0 h 1813194"/>
                <a:gd name="connsiteX1" fmla="*/ 2566660 w 2566660"/>
                <a:gd name="connsiteY1" fmla="*/ 0 h 1813194"/>
                <a:gd name="connsiteX2" fmla="*/ 2566660 w 2566660"/>
                <a:gd name="connsiteY2" fmla="*/ 386082 h 1813194"/>
                <a:gd name="connsiteX3" fmla="*/ 1216462 w 2566660"/>
                <a:gd name="connsiteY3" fmla="*/ 386082 h 1813194"/>
                <a:gd name="connsiteX4" fmla="*/ 313272 w 2566660"/>
                <a:gd name="connsiteY4" fmla="*/ 997020 h 1813194"/>
                <a:gd name="connsiteX5" fmla="*/ 1214873 w 2566660"/>
                <a:gd name="connsiteY5" fmla="*/ 1721379 h 1813194"/>
                <a:gd name="connsiteX6" fmla="*/ 37 w 2566660"/>
                <a:gd name="connsiteY6" fmla="*/ 935873 h 1813194"/>
                <a:gd name="connsiteX7" fmla="*/ 1207372 w 2566660"/>
                <a:gd name="connsiteY7" fmla="*/ 473 h 1813194"/>
                <a:gd name="connsiteX8" fmla="*/ 1207372 w 2566660"/>
                <a:gd name="connsiteY8" fmla="*/ 0 h 1813194"/>
                <a:gd name="connsiteX0" fmla="*/ 1207372 w 2566660"/>
                <a:gd name="connsiteY0" fmla="*/ 0 h 1795638"/>
                <a:gd name="connsiteX1" fmla="*/ 2566660 w 2566660"/>
                <a:gd name="connsiteY1" fmla="*/ 0 h 1795638"/>
                <a:gd name="connsiteX2" fmla="*/ 2566660 w 2566660"/>
                <a:gd name="connsiteY2" fmla="*/ 386082 h 1795638"/>
                <a:gd name="connsiteX3" fmla="*/ 1216462 w 2566660"/>
                <a:gd name="connsiteY3" fmla="*/ 386082 h 1795638"/>
                <a:gd name="connsiteX4" fmla="*/ 313272 w 2566660"/>
                <a:gd name="connsiteY4" fmla="*/ 997020 h 1795638"/>
                <a:gd name="connsiteX5" fmla="*/ 1314886 w 2566660"/>
                <a:gd name="connsiteY5" fmla="*/ 1699948 h 1795638"/>
                <a:gd name="connsiteX6" fmla="*/ 37 w 2566660"/>
                <a:gd name="connsiteY6" fmla="*/ 935873 h 1795638"/>
                <a:gd name="connsiteX7" fmla="*/ 1207372 w 2566660"/>
                <a:gd name="connsiteY7" fmla="*/ 473 h 1795638"/>
                <a:gd name="connsiteX8" fmla="*/ 1207372 w 2566660"/>
                <a:gd name="connsiteY8" fmla="*/ 0 h 1795638"/>
                <a:gd name="connsiteX0" fmla="*/ 1207372 w 2566660"/>
                <a:gd name="connsiteY0" fmla="*/ 0 h 1784067"/>
                <a:gd name="connsiteX1" fmla="*/ 2566660 w 2566660"/>
                <a:gd name="connsiteY1" fmla="*/ 0 h 1784067"/>
                <a:gd name="connsiteX2" fmla="*/ 2566660 w 2566660"/>
                <a:gd name="connsiteY2" fmla="*/ 386082 h 1784067"/>
                <a:gd name="connsiteX3" fmla="*/ 1216462 w 2566660"/>
                <a:gd name="connsiteY3" fmla="*/ 386082 h 1784067"/>
                <a:gd name="connsiteX4" fmla="*/ 313272 w 2566660"/>
                <a:gd name="connsiteY4" fmla="*/ 997020 h 1784067"/>
                <a:gd name="connsiteX5" fmla="*/ 1314886 w 2566660"/>
                <a:gd name="connsiteY5" fmla="*/ 1685660 h 1784067"/>
                <a:gd name="connsiteX6" fmla="*/ 37 w 2566660"/>
                <a:gd name="connsiteY6" fmla="*/ 935873 h 1784067"/>
                <a:gd name="connsiteX7" fmla="*/ 1207372 w 2566660"/>
                <a:gd name="connsiteY7" fmla="*/ 473 h 1784067"/>
                <a:gd name="connsiteX8" fmla="*/ 1207372 w 2566660"/>
                <a:gd name="connsiteY8" fmla="*/ 0 h 1784067"/>
                <a:gd name="connsiteX0" fmla="*/ 1207372 w 2566660"/>
                <a:gd name="connsiteY0" fmla="*/ 0 h 1784067"/>
                <a:gd name="connsiteX1" fmla="*/ 2566660 w 2566660"/>
                <a:gd name="connsiteY1" fmla="*/ 0 h 1784067"/>
                <a:gd name="connsiteX2" fmla="*/ 2566660 w 2566660"/>
                <a:gd name="connsiteY2" fmla="*/ 386082 h 1784067"/>
                <a:gd name="connsiteX3" fmla="*/ 1216462 w 2566660"/>
                <a:gd name="connsiteY3" fmla="*/ 386082 h 1784067"/>
                <a:gd name="connsiteX4" fmla="*/ 313272 w 2566660"/>
                <a:gd name="connsiteY4" fmla="*/ 997020 h 1784067"/>
                <a:gd name="connsiteX5" fmla="*/ 1314886 w 2566660"/>
                <a:gd name="connsiteY5" fmla="*/ 1685660 h 1784067"/>
                <a:gd name="connsiteX6" fmla="*/ 37 w 2566660"/>
                <a:gd name="connsiteY6" fmla="*/ 935873 h 1784067"/>
                <a:gd name="connsiteX7" fmla="*/ 1207372 w 2566660"/>
                <a:gd name="connsiteY7" fmla="*/ 473 h 1784067"/>
                <a:gd name="connsiteX8" fmla="*/ 1207372 w 2566660"/>
                <a:gd name="connsiteY8" fmla="*/ 0 h 1784067"/>
                <a:gd name="connsiteX0" fmla="*/ 1207372 w 2566660"/>
                <a:gd name="connsiteY0" fmla="*/ 0 h 1784067"/>
                <a:gd name="connsiteX1" fmla="*/ 2566660 w 2566660"/>
                <a:gd name="connsiteY1" fmla="*/ 0 h 1784067"/>
                <a:gd name="connsiteX2" fmla="*/ 2566660 w 2566660"/>
                <a:gd name="connsiteY2" fmla="*/ 386082 h 1784067"/>
                <a:gd name="connsiteX3" fmla="*/ 1216462 w 2566660"/>
                <a:gd name="connsiteY3" fmla="*/ 386082 h 1784067"/>
                <a:gd name="connsiteX4" fmla="*/ 313272 w 2566660"/>
                <a:gd name="connsiteY4" fmla="*/ 997020 h 1784067"/>
                <a:gd name="connsiteX5" fmla="*/ 1314886 w 2566660"/>
                <a:gd name="connsiteY5" fmla="*/ 1685660 h 1784067"/>
                <a:gd name="connsiteX6" fmla="*/ 37 w 2566660"/>
                <a:gd name="connsiteY6" fmla="*/ 935873 h 1784067"/>
                <a:gd name="connsiteX7" fmla="*/ 1207372 w 2566660"/>
                <a:gd name="connsiteY7" fmla="*/ 473 h 1784067"/>
                <a:gd name="connsiteX8" fmla="*/ 1207372 w 2566660"/>
                <a:gd name="connsiteY8" fmla="*/ 0 h 1784067"/>
                <a:gd name="connsiteX0" fmla="*/ 1207372 w 2566660"/>
                <a:gd name="connsiteY0" fmla="*/ 0 h 1789264"/>
                <a:gd name="connsiteX1" fmla="*/ 2566660 w 2566660"/>
                <a:gd name="connsiteY1" fmla="*/ 0 h 1789264"/>
                <a:gd name="connsiteX2" fmla="*/ 2566660 w 2566660"/>
                <a:gd name="connsiteY2" fmla="*/ 386082 h 1789264"/>
                <a:gd name="connsiteX3" fmla="*/ 1216462 w 2566660"/>
                <a:gd name="connsiteY3" fmla="*/ 386082 h 1789264"/>
                <a:gd name="connsiteX4" fmla="*/ 313272 w 2566660"/>
                <a:gd name="connsiteY4" fmla="*/ 997020 h 1789264"/>
                <a:gd name="connsiteX5" fmla="*/ 1314886 w 2566660"/>
                <a:gd name="connsiteY5" fmla="*/ 1685660 h 1789264"/>
                <a:gd name="connsiteX6" fmla="*/ 37 w 2566660"/>
                <a:gd name="connsiteY6" fmla="*/ 935873 h 1789264"/>
                <a:gd name="connsiteX7" fmla="*/ 1207372 w 2566660"/>
                <a:gd name="connsiteY7" fmla="*/ 473 h 1789264"/>
                <a:gd name="connsiteX8" fmla="*/ 1207372 w 2566660"/>
                <a:gd name="connsiteY8" fmla="*/ 0 h 1789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66660" h="1789264">
                  <a:moveTo>
                    <a:pt x="1207372" y="0"/>
                  </a:moveTo>
                  <a:lnTo>
                    <a:pt x="2566660" y="0"/>
                  </a:lnTo>
                  <a:lnTo>
                    <a:pt x="2566660" y="386082"/>
                  </a:lnTo>
                  <a:lnTo>
                    <a:pt x="1216462" y="386082"/>
                  </a:lnTo>
                  <a:cubicBezTo>
                    <a:pt x="792910" y="393759"/>
                    <a:pt x="369863" y="541922"/>
                    <a:pt x="313272" y="997020"/>
                  </a:cubicBezTo>
                  <a:cubicBezTo>
                    <a:pt x="270385" y="1456741"/>
                    <a:pt x="724588" y="1931544"/>
                    <a:pt x="1314886" y="1685660"/>
                  </a:cubicBezTo>
                  <a:cubicBezTo>
                    <a:pt x="1005782" y="1919067"/>
                    <a:pt x="4004" y="1794352"/>
                    <a:pt x="37" y="935873"/>
                  </a:cubicBezTo>
                  <a:cubicBezTo>
                    <a:pt x="-6614" y="195373"/>
                    <a:pt x="891136" y="4432"/>
                    <a:pt x="1207372" y="473"/>
                  </a:cubicBezTo>
                  <a:lnTo>
                    <a:pt x="120737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Isosceles Triangle 30">
              <a:extLst>
                <a:ext uri="{FF2B5EF4-FFF2-40B4-BE49-F238E27FC236}">
                  <a16:creationId xmlns:a16="http://schemas.microsoft.com/office/drawing/2014/main" id="{CE4FE0B0-67A1-40C2-8113-8164236E1A61}"/>
                </a:ext>
              </a:extLst>
            </p:cNvPr>
            <p:cNvSpPr/>
            <p:nvPr/>
          </p:nvSpPr>
          <p:spPr>
            <a:xfrm rot="16200000">
              <a:off x="2513828" y="4760131"/>
              <a:ext cx="535692" cy="6437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5" name="그룹 94">
            <a:extLst>
              <a:ext uri="{FF2B5EF4-FFF2-40B4-BE49-F238E27FC236}">
                <a16:creationId xmlns:a16="http://schemas.microsoft.com/office/drawing/2014/main" id="{28F49A7A-5181-457D-9778-C121FEC4A6C4}"/>
              </a:ext>
            </a:extLst>
          </p:cNvPr>
          <p:cNvGrpSpPr/>
          <p:nvPr/>
        </p:nvGrpSpPr>
        <p:grpSpPr>
          <a:xfrm>
            <a:off x="4372289" y="3530820"/>
            <a:ext cx="2499452" cy="1423077"/>
            <a:chOff x="2848289" y="3540714"/>
            <a:chExt cx="2499452" cy="1423077"/>
          </a:xfrm>
          <a:solidFill>
            <a:schemeClr val="accent2"/>
          </a:solidFill>
        </p:grpSpPr>
        <p:sp>
          <p:nvSpPr>
            <p:cNvPr id="96" name="Rectangle 28">
              <a:extLst>
                <a:ext uri="{FF2B5EF4-FFF2-40B4-BE49-F238E27FC236}">
                  <a16:creationId xmlns:a16="http://schemas.microsoft.com/office/drawing/2014/main" id="{245F930F-48FF-4451-ADB6-D29E8C831EC5}"/>
                </a:ext>
              </a:extLst>
            </p:cNvPr>
            <p:cNvSpPr/>
            <p:nvPr/>
          </p:nvSpPr>
          <p:spPr>
            <a:xfrm rot="10800000">
              <a:off x="3479361" y="3540714"/>
              <a:ext cx="1868380" cy="1366361"/>
            </a:xfrm>
            <a:custGeom>
              <a:avLst/>
              <a:gdLst>
                <a:gd name="connsiteX0" fmla="*/ 902987 w 1868306"/>
                <a:gd name="connsiteY0" fmla="*/ 0 h 1356095"/>
                <a:gd name="connsiteX1" fmla="*/ 903021 w 1868306"/>
                <a:gd name="connsiteY1" fmla="*/ 5072 h 1356095"/>
                <a:gd name="connsiteX2" fmla="*/ 1868306 w 1868306"/>
                <a:gd name="connsiteY2" fmla="*/ 5072 h 1356095"/>
                <a:gd name="connsiteX3" fmla="*/ 1868306 w 1868306"/>
                <a:gd name="connsiteY3" fmla="*/ 391154 h 1356095"/>
                <a:gd name="connsiteX4" fmla="*/ 897279 w 1868306"/>
                <a:gd name="connsiteY4" fmla="*/ 391154 h 1356095"/>
                <a:gd name="connsiteX5" fmla="*/ 897279 w 1868306"/>
                <a:gd name="connsiteY5" fmla="*/ 391144 h 1356095"/>
                <a:gd name="connsiteX6" fmla="*/ 384895 w 1868306"/>
                <a:gd name="connsiteY6" fmla="*/ 684842 h 1356095"/>
                <a:gd name="connsiteX7" fmla="*/ 388217 w 1868306"/>
                <a:gd name="connsiteY7" fmla="*/ 1117302 h 1356095"/>
                <a:gd name="connsiteX8" fmla="*/ 894654 w 1868306"/>
                <a:gd name="connsiteY8" fmla="*/ 1335893 h 1356095"/>
                <a:gd name="connsiteX9" fmla="*/ 3 w 1868306"/>
                <a:gd name="connsiteY9" fmla="*/ 673635 h 1356095"/>
                <a:gd name="connsiteX10" fmla="*/ 902987 w 1868306"/>
                <a:gd name="connsiteY10" fmla="*/ 0 h 1356095"/>
                <a:gd name="connsiteX0" fmla="*/ 902987 w 1868306"/>
                <a:gd name="connsiteY0" fmla="*/ 0 h 1356095"/>
                <a:gd name="connsiteX1" fmla="*/ 903021 w 1868306"/>
                <a:gd name="connsiteY1" fmla="*/ 5072 h 1356095"/>
                <a:gd name="connsiteX2" fmla="*/ 1868306 w 1868306"/>
                <a:gd name="connsiteY2" fmla="*/ 5072 h 1356095"/>
                <a:gd name="connsiteX3" fmla="*/ 1868306 w 1868306"/>
                <a:gd name="connsiteY3" fmla="*/ 391154 h 1356095"/>
                <a:gd name="connsiteX4" fmla="*/ 897279 w 1868306"/>
                <a:gd name="connsiteY4" fmla="*/ 391154 h 1356095"/>
                <a:gd name="connsiteX5" fmla="*/ 897279 w 1868306"/>
                <a:gd name="connsiteY5" fmla="*/ 391144 h 1356095"/>
                <a:gd name="connsiteX6" fmla="*/ 384895 w 1868306"/>
                <a:gd name="connsiteY6" fmla="*/ 684842 h 1356095"/>
                <a:gd name="connsiteX7" fmla="*/ 388217 w 1868306"/>
                <a:gd name="connsiteY7" fmla="*/ 1117302 h 1356095"/>
                <a:gd name="connsiteX8" fmla="*/ 894654 w 1868306"/>
                <a:gd name="connsiteY8" fmla="*/ 1335893 h 1356095"/>
                <a:gd name="connsiteX9" fmla="*/ 3 w 1868306"/>
                <a:gd name="connsiteY9" fmla="*/ 673635 h 1356095"/>
                <a:gd name="connsiteX10" fmla="*/ 902987 w 1868306"/>
                <a:gd name="connsiteY10" fmla="*/ 0 h 1356095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3 w 1868306"/>
                <a:gd name="connsiteY0" fmla="*/ 668563 h 1350999"/>
                <a:gd name="connsiteX1" fmla="*/ 903021 w 1868306"/>
                <a:gd name="connsiteY1" fmla="*/ 0 h 1350999"/>
                <a:gd name="connsiteX2" fmla="*/ 1868306 w 1868306"/>
                <a:gd name="connsiteY2" fmla="*/ 0 h 1350999"/>
                <a:gd name="connsiteX3" fmla="*/ 1868306 w 1868306"/>
                <a:gd name="connsiteY3" fmla="*/ 386082 h 1350999"/>
                <a:gd name="connsiteX4" fmla="*/ 897279 w 1868306"/>
                <a:gd name="connsiteY4" fmla="*/ 386082 h 1350999"/>
                <a:gd name="connsiteX5" fmla="*/ 897279 w 1868306"/>
                <a:gd name="connsiteY5" fmla="*/ 386072 h 1350999"/>
                <a:gd name="connsiteX6" fmla="*/ 384895 w 1868306"/>
                <a:gd name="connsiteY6" fmla="*/ 679770 h 1350999"/>
                <a:gd name="connsiteX7" fmla="*/ 388217 w 1868306"/>
                <a:gd name="connsiteY7" fmla="*/ 1112230 h 1350999"/>
                <a:gd name="connsiteX8" fmla="*/ 894654 w 1868306"/>
                <a:gd name="connsiteY8" fmla="*/ 1330821 h 1350999"/>
                <a:gd name="connsiteX9" fmla="*/ 3 w 1868306"/>
                <a:gd name="connsiteY9" fmla="*/ 668563 h 1350999"/>
                <a:gd name="connsiteX0" fmla="*/ 6 w 1868309"/>
                <a:gd name="connsiteY0" fmla="*/ 668563 h 1367962"/>
                <a:gd name="connsiteX1" fmla="*/ 903024 w 1868309"/>
                <a:gd name="connsiteY1" fmla="*/ 0 h 1367962"/>
                <a:gd name="connsiteX2" fmla="*/ 1868309 w 1868309"/>
                <a:gd name="connsiteY2" fmla="*/ 0 h 1367962"/>
                <a:gd name="connsiteX3" fmla="*/ 1868309 w 1868309"/>
                <a:gd name="connsiteY3" fmla="*/ 386082 h 1367962"/>
                <a:gd name="connsiteX4" fmla="*/ 897282 w 1868309"/>
                <a:gd name="connsiteY4" fmla="*/ 386082 h 1367962"/>
                <a:gd name="connsiteX5" fmla="*/ 897282 w 1868309"/>
                <a:gd name="connsiteY5" fmla="*/ 386072 h 1367962"/>
                <a:gd name="connsiteX6" fmla="*/ 384898 w 1868309"/>
                <a:gd name="connsiteY6" fmla="*/ 679770 h 1367962"/>
                <a:gd name="connsiteX7" fmla="*/ 388220 w 1868309"/>
                <a:gd name="connsiteY7" fmla="*/ 1112230 h 1367962"/>
                <a:gd name="connsiteX8" fmla="*/ 894657 w 1868309"/>
                <a:gd name="connsiteY8" fmla="*/ 1330821 h 1367962"/>
                <a:gd name="connsiteX9" fmla="*/ 6 w 1868309"/>
                <a:gd name="connsiteY9" fmla="*/ 668563 h 1367962"/>
                <a:gd name="connsiteX0" fmla="*/ 498 w 1868801"/>
                <a:gd name="connsiteY0" fmla="*/ 668563 h 1365568"/>
                <a:gd name="connsiteX1" fmla="*/ 903516 w 1868801"/>
                <a:gd name="connsiteY1" fmla="*/ 0 h 1365568"/>
                <a:gd name="connsiteX2" fmla="*/ 1868801 w 1868801"/>
                <a:gd name="connsiteY2" fmla="*/ 0 h 1365568"/>
                <a:gd name="connsiteX3" fmla="*/ 1868801 w 1868801"/>
                <a:gd name="connsiteY3" fmla="*/ 386082 h 1365568"/>
                <a:gd name="connsiteX4" fmla="*/ 897774 w 1868801"/>
                <a:gd name="connsiteY4" fmla="*/ 386082 h 1365568"/>
                <a:gd name="connsiteX5" fmla="*/ 897774 w 1868801"/>
                <a:gd name="connsiteY5" fmla="*/ 386072 h 1365568"/>
                <a:gd name="connsiteX6" fmla="*/ 385390 w 1868801"/>
                <a:gd name="connsiteY6" fmla="*/ 679770 h 1365568"/>
                <a:gd name="connsiteX7" fmla="*/ 388712 w 1868801"/>
                <a:gd name="connsiteY7" fmla="*/ 1112230 h 1365568"/>
                <a:gd name="connsiteX8" fmla="*/ 895149 w 1868801"/>
                <a:gd name="connsiteY8" fmla="*/ 1330821 h 1365568"/>
                <a:gd name="connsiteX9" fmla="*/ 498 w 1868801"/>
                <a:gd name="connsiteY9" fmla="*/ 668563 h 1365568"/>
                <a:gd name="connsiteX0" fmla="*/ 681 w 1868984"/>
                <a:gd name="connsiteY0" fmla="*/ 668563 h 1367232"/>
                <a:gd name="connsiteX1" fmla="*/ 903699 w 1868984"/>
                <a:gd name="connsiteY1" fmla="*/ 0 h 1367232"/>
                <a:gd name="connsiteX2" fmla="*/ 1868984 w 1868984"/>
                <a:gd name="connsiteY2" fmla="*/ 0 h 1367232"/>
                <a:gd name="connsiteX3" fmla="*/ 1868984 w 1868984"/>
                <a:gd name="connsiteY3" fmla="*/ 386082 h 1367232"/>
                <a:gd name="connsiteX4" fmla="*/ 897957 w 1868984"/>
                <a:gd name="connsiteY4" fmla="*/ 386082 h 1367232"/>
                <a:gd name="connsiteX5" fmla="*/ 897957 w 1868984"/>
                <a:gd name="connsiteY5" fmla="*/ 386072 h 1367232"/>
                <a:gd name="connsiteX6" fmla="*/ 385573 w 1868984"/>
                <a:gd name="connsiteY6" fmla="*/ 679770 h 1367232"/>
                <a:gd name="connsiteX7" fmla="*/ 388895 w 1868984"/>
                <a:gd name="connsiteY7" fmla="*/ 1112230 h 1367232"/>
                <a:gd name="connsiteX8" fmla="*/ 895332 w 1868984"/>
                <a:gd name="connsiteY8" fmla="*/ 1330821 h 1367232"/>
                <a:gd name="connsiteX9" fmla="*/ 681 w 1868984"/>
                <a:gd name="connsiteY9" fmla="*/ 668563 h 1367232"/>
                <a:gd name="connsiteX0" fmla="*/ 2927 w 1871230"/>
                <a:gd name="connsiteY0" fmla="*/ 668563 h 1368608"/>
                <a:gd name="connsiteX1" fmla="*/ 905945 w 1871230"/>
                <a:gd name="connsiteY1" fmla="*/ 0 h 1368608"/>
                <a:gd name="connsiteX2" fmla="*/ 1871230 w 1871230"/>
                <a:gd name="connsiteY2" fmla="*/ 0 h 1368608"/>
                <a:gd name="connsiteX3" fmla="*/ 1871230 w 1871230"/>
                <a:gd name="connsiteY3" fmla="*/ 386082 h 1368608"/>
                <a:gd name="connsiteX4" fmla="*/ 900203 w 1871230"/>
                <a:gd name="connsiteY4" fmla="*/ 386082 h 1368608"/>
                <a:gd name="connsiteX5" fmla="*/ 900203 w 1871230"/>
                <a:gd name="connsiteY5" fmla="*/ 386072 h 1368608"/>
                <a:gd name="connsiteX6" fmla="*/ 387819 w 1871230"/>
                <a:gd name="connsiteY6" fmla="*/ 679770 h 1368608"/>
                <a:gd name="connsiteX7" fmla="*/ 391141 w 1871230"/>
                <a:gd name="connsiteY7" fmla="*/ 1112230 h 1368608"/>
                <a:gd name="connsiteX8" fmla="*/ 897578 w 1871230"/>
                <a:gd name="connsiteY8" fmla="*/ 1330821 h 1368608"/>
                <a:gd name="connsiteX9" fmla="*/ 2927 w 1871230"/>
                <a:gd name="connsiteY9" fmla="*/ 668563 h 1368608"/>
                <a:gd name="connsiteX0" fmla="*/ 682 w 1868985"/>
                <a:gd name="connsiteY0" fmla="*/ 668563 h 1368828"/>
                <a:gd name="connsiteX1" fmla="*/ 903700 w 1868985"/>
                <a:gd name="connsiteY1" fmla="*/ 0 h 1368828"/>
                <a:gd name="connsiteX2" fmla="*/ 1868985 w 1868985"/>
                <a:gd name="connsiteY2" fmla="*/ 0 h 1368828"/>
                <a:gd name="connsiteX3" fmla="*/ 1868985 w 1868985"/>
                <a:gd name="connsiteY3" fmla="*/ 386082 h 1368828"/>
                <a:gd name="connsiteX4" fmla="*/ 897958 w 1868985"/>
                <a:gd name="connsiteY4" fmla="*/ 386082 h 1368828"/>
                <a:gd name="connsiteX5" fmla="*/ 897958 w 1868985"/>
                <a:gd name="connsiteY5" fmla="*/ 386072 h 1368828"/>
                <a:gd name="connsiteX6" fmla="*/ 385574 w 1868985"/>
                <a:gd name="connsiteY6" fmla="*/ 679770 h 1368828"/>
                <a:gd name="connsiteX7" fmla="*/ 388896 w 1868985"/>
                <a:gd name="connsiteY7" fmla="*/ 1112230 h 1368828"/>
                <a:gd name="connsiteX8" fmla="*/ 895333 w 1868985"/>
                <a:gd name="connsiteY8" fmla="*/ 1330821 h 1368828"/>
                <a:gd name="connsiteX9" fmla="*/ 682 w 1868985"/>
                <a:gd name="connsiteY9" fmla="*/ 668563 h 1368828"/>
                <a:gd name="connsiteX0" fmla="*/ 214 w 1868517"/>
                <a:gd name="connsiteY0" fmla="*/ 668563 h 1369051"/>
                <a:gd name="connsiteX1" fmla="*/ 903232 w 1868517"/>
                <a:gd name="connsiteY1" fmla="*/ 0 h 1369051"/>
                <a:gd name="connsiteX2" fmla="*/ 1868517 w 1868517"/>
                <a:gd name="connsiteY2" fmla="*/ 0 h 1369051"/>
                <a:gd name="connsiteX3" fmla="*/ 1868517 w 1868517"/>
                <a:gd name="connsiteY3" fmla="*/ 386082 h 1369051"/>
                <a:gd name="connsiteX4" fmla="*/ 897490 w 1868517"/>
                <a:gd name="connsiteY4" fmla="*/ 386082 h 1369051"/>
                <a:gd name="connsiteX5" fmla="*/ 897490 w 1868517"/>
                <a:gd name="connsiteY5" fmla="*/ 386072 h 1369051"/>
                <a:gd name="connsiteX6" fmla="*/ 385106 w 1868517"/>
                <a:gd name="connsiteY6" fmla="*/ 679770 h 1369051"/>
                <a:gd name="connsiteX7" fmla="*/ 388428 w 1868517"/>
                <a:gd name="connsiteY7" fmla="*/ 1112230 h 1369051"/>
                <a:gd name="connsiteX8" fmla="*/ 894865 w 1868517"/>
                <a:gd name="connsiteY8" fmla="*/ 1330821 h 1369051"/>
                <a:gd name="connsiteX9" fmla="*/ 214 w 1868517"/>
                <a:gd name="connsiteY9" fmla="*/ 668563 h 1369051"/>
                <a:gd name="connsiteX0" fmla="*/ 7 w 1868310"/>
                <a:gd name="connsiteY0" fmla="*/ 668563 h 1377115"/>
                <a:gd name="connsiteX1" fmla="*/ 903025 w 1868310"/>
                <a:gd name="connsiteY1" fmla="*/ 0 h 1377115"/>
                <a:gd name="connsiteX2" fmla="*/ 1868310 w 1868310"/>
                <a:gd name="connsiteY2" fmla="*/ 0 h 1377115"/>
                <a:gd name="connsiteX3" fmla="*/ 1868310 w 1868310"/>
                <a:gd name="connsiteY3" fmla="*/ 386082 h 1377115"/>
                <a:gd name="connsiteX4" fmla="*/ 897283 w 1868310"/>
                <a:gd name="connsiteY4" fmla="*/ 386082 h 1377115"/>
                <a:gd name="connsiteX5" fmla="*/ 897283 w 1868310"/>
                <a:gd name="connsiteY5" fmla="*/ 386072 h 1377115"/>
                <a:gd name="connsiteX6" fmla="*/ 384899 w 1868310"/>
                <a:gd name="connsiteY6" fmla="*/ 679770 h 1377115"/>
                <a:gd name="connsiteX7" fmla="*/ 388221 w 1868310"/>
                <a:gd name="connsiteY7" fmla="*/ 1112230 h 1377115"/>
                <a:gd name="connsiteX8" fmla="*/ 894658 w 1868310"/>
                <a:gd name="connsiteY8" fmla="*/ 1340346 h 1377115"/>
                <a:gd name="connsiteX9" fmla="*/ 7 w 1868310"/>
                <a:gd name="connsiteY9" fmla="*/ 668563 h 1377115"/>
                <a:gd name="connsiteX0" fmla="*/ 7 w 1868310"/>
                <a:gd name="connsiteY0" fmla="*/ 668563 h 1377115"/>
                <a:gd name="connsiteX1" fmla="*/ 903025 w 1868310"/>
                <a:gd name="connsiteY1" fmla="*/ 0 h 1377115"/>
                <a:gd name="connsiteX2" fmla="*/ 1868310 w 1868310"/>
                <a:gd name="connsiteY2" fmla="*/ 0 h 1377115"/>
                <a:gd name="connsiteX3" fmla="*/ 1868310 w 1868310"/>
                <a:gd name="connsiteY3" fmla="*/ 386082 h 1377115"/>
                <a:gd name="connsiteX4" fmla="*/ 897283 w 1868310"/>
                <a:gd name="connsiteY4" fmla="*/ 386082 h 1377115"/>
                <a:gd name="connsiteX5" fmla="*/ 897283 w 1868310"/>
                <a:gd name="connsiteY5" fmla="*/ 386072 h 1377115"/>
                <a:gd name="connsiteX6" fmla="*/ 384899 w 1868310"/>
                <a:gd name="connsiteY6" fmla="*/ 679770 h 1377115"/>
                <a:gd name="connsiteX7" fmla="*/ 388221 w 1868310"/>
                <a:gd name="connsiteY7" fmla="*/ 1112230 h 1377115"/>
                <a:gd name="connsiteX8" fmla="*/ 894658 w 1868310"/>
                <a:gd name="connsiteY8" fmla="*/ 1340346 h 1377115"/>
                <a:gd name="connsiteX9" fmla="*/ 7 w 1868310"/>
                <a:gd name="connsiteY9" fmla="*/ 668563 h 1377115"/>
                <a:gd name="connsiteX0" fmla="*/ 7 w 1868310"/>
                <a:gd name="connsiteY0" fmla="*/ 668563 h 1377115"/>
                <a:gd name="connsiteX1" fmla="*/ 903025 w 1868310"/>
                <a:gd name="connsiteY1" fmla="*/ 0 h 1377115"/>
                <a:gd name="connsiteX2" fmla="*/ 1868310 w 1868310"/>
                <a:gd name="connsiteY2" fmla="*/ 0 h 1377115"/>
                <a:gd name="connsiteX3" fmla="*/ 1868310 w 1868310"/>
                <a:gd name="connsiteY3" fmla="*/ 386082 h 1377115"/>
                <a:gd name="connsiteX4" fmla="*/ 897283 w 1868310"/>
                <a:gd name="connsiteY4" fmla="*/ 386082 h 1377115"/>
                <a:gd name="connsiteX5" fmla="*/ 897283 w 1868310"/>
                <a:gd name="connsiteY5" fmla="*/ 386072 h 1377115"/>
                <a:gd name="connsiteX6" fmla="*/ 384899 w 1868310"/>
                <a:gd name="connsiteY6" fmla="*/ 679770 h 1377115"/>
                <a:gd name="connsiteX7" fmla="*/ 388221 w 1868310"/>
                <a:gd name="connsiteY7" fmla="*/ 1112230 h 1377115"/>
                <a:gd name="connsiteX8" fmla="*/ 894658 w 1868310"/>
                <a:gd name="connsiteY8" fmla="*/ 1340346 h 1377115"/>
                <a:gd name="connsiteX9" fmla="*/ 7 w 1868310"/>
                <a:gd name="connsiteY9" fmla="*/ 668563 h 1377115"/>
                <a:gd name="connsiteX0" fmla="*/ 14 w 1868317"/>
                <a:gd name="connsiteY0" fmla="*/ 668563 h 1369639"/>
                <a:gd name="connsiteX1" fmla="*/ 903032 w 1868317"/>
                <a:gd name="connsiteY1" fmla="*/ 0 h 1369639"/>
                <a:gd name="connsiteX2" fmla="*/ 1868317 w 1868317"/>
                <a:gd name="connsiteY2" fmla="*/ 0 h 1369639"/>
                <a:gd name="connsiteX3" fmla="*/ 1868317 w 1868317"/>
                <a:gd name="connsiteY3" fmla="*/ 386082 h 1369639"/>
                <a:gd name="connsiteX4" fmla="*/ 897290 w 1868317"/>
                <a:gd name="connsiteY4" fmla="*/ 386082 h 1369639"/>
                <a:gd name="connsiteX5" fmla="*/ 897290 w 1868317"/>
                <a:gd name="connsiteY5" fmla="*/ 386072 h 1369639"/>
                <a:gd name="connsiteX6" fmla="*/ 384906 w 1868317"/>
                <a:gd name="connsiteY6" fmla="*/ 679770 h 1369639"/>
                <a:gd name="connsiteX7" fmla="*/ 388228 w 1868317"/>
                <a:gd name="connsiteY7" fmla="*/ 1112230 h 1369639"/>
                <a:gd name="connsiteX8" fmla="*/ 894665 w 1868317"/>
                <a:gd name="connsiteY8" fmla="*/ 1340346 h 1369639"/>
                <a:gd name="connsiteX9" fmla="*/ 14 w 1868317"/>
                <a:gd name="connsiteY9" fmla="*/ 668563 h 1369639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4916 w 1868327"/>
                <a:gd name="connsiteY6" fmla="*/ 679770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4916 w 1868327"/>
                <a:gd name="connsiteY6" fmla="*/ 679770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4916 w 1868327"/>
                <a:gd name="connsiteY6" fmla="*/ 679770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4916 w 1868327"/>
                <a:gd name="connsiteY6" fmla="*/ 679770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12230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23768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23768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79146 w 1868327"/>
                <a:gd name="connsiteY6" fmla="*/ 668232 h 1355790"/>
                <a:gd name="connsiteX7" fmla="*/ 388238 w 1868327"/>
                <a:gd name="connsiteY7" fmla="*/ 1123768 h 1355790"/>
                <a:gd name="connsiteX8" fmla="*/ 894675 w 1868327"/>
                <a:gd name="connsiteY8" fmla="*/ 1340346 h 1355790"/>
                <a:gd name="connsiteX9" fmla="*/ 24 w 1868327"/>
                <a:gd name="connsiteY9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8238 w 1868327"/>
                <a:gd name="connsiteY6" fmla="*/ 1123768 h 1355790"/>
                <a:gd name="connsiteX7" fmla="*/ 894675 w 1868327"/>
                <a:gd name="connsiteY7" fmla="*/ 1340346 h 1355790"/>
                <a:gd name="connsiteX8" fmla="*/ 24 w 1868327"/>
                <a:gd name="connsiteY8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8238 w 1868327"/>
                <a:gd name="connsiteY6" fmla="*/ 1123768 h 1355790"/>
                <a:gd name="connsiteX7" fmla="*/ 894675 w 1868327"/>
                <a:gd name="connsiteY7" fmla="*/ 1340346 h 1355790"/>
                <a:gd name="connsiteX8" fmla="*/ 24 w 1868327"/>
                <a:gd name="connsiteY8" fmla="*/ 668563 h 1355790"/>
                <a:gd name="connsiteX0" fmla="*/ 24 w 1868327"/>
                <a:gd name="connsiteY0" fmla="*/ 668563 h 1355790"/>
                <a:gd name="connsiteX1" fmla="*/ 903042 w 1868327"/>
                <a:gd name="connsiteY1" fmla="*/ 0 h 1355790"/>
                <a:gd name="connsiteX2" fmla="*/ 1868327 w 1868327"/>
                <a:gd name="connsiteY2" fmla="*/ 0 h 1355790"/>
                <a:gd name="connsiteX3" fmla="*/ 1868327 w 1868327"/>
                <a:gd name="connsiteY3" fmla="*/ 386082 h 1355790"/>
                <a:gd name="connsiteX4" fmla="*/ 897300 w 1868327"/>
                <a:gd name="connsiteY4" fmla="*/ 386082 h 1355790"/>
                <a:gd name="connsiteX5" fmla="*/ 897300 w 1868327"/>
                <a:gd name="connsiteY5" fmla="*/ 386072 h 1355790"/>
                <a:gd name="connsiteX6" fmla="*/ 388238 w 1868327"/>
                <a:gd name="connsiteY6" fmla="*/ 1123768 h 1355790"/>
                <a:gd name="connsiteX7" fmla="*/ 894675 w 1868327"/>
                <a:gd name="connsiteY7" fmla="*/ 1340346 h 1355790"/>
                <a:gd name="connsiteX8" fmla="*/ 24 w 1868327"/>
                <a:gd name="connsiteY8" fmla="*/ 668563 h 1355790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75 w 1868327"/>
                <a:gd name="connsiteY0" fmla="*/ 1340346 h 1431786"/>
                <a:gd name="connsiteX1" fmla="*/ 24 w 1868327"/>
                <a:gd name="connsiteY1" fmla="*/ 668563 h 1431786"/>
                <a:gd name="connsiteX2" fmla="*/ 903042 w 1868327"/>
                <a:gd name="connsiteY2" fmla="*/ 0 h 1431786"/>
                <a:gd name="connsiteX3" fmla="*/ 1868327 w 1868327"/>
                <a:gd name="connsiteY3" fmla="*/ 0 h 1431786"/>
                <a:gd name="connsiteX4" fmla="*/ 1868327 w 1868327"/>
                <a:gd name="connsiteY4" fmla="*/ 386082 h 1431786"/>
                <a:gd name="connsiteX5" fmla="*/ 897300 w 1868327"/>
                <a:gd name="connsiteY5" fmla="*/ 386082 h 1431786"/>
                <a:gd name="connsiteX6" fmla="*/ 897300 w 1868327"/>
                <a:gd name="connsiteY6" fmla="*/ 386072 h 1431786"/>
                <a:gd name="connsiteX7" fmla="*/ 388238 w 1868327"/>
                <a:gd name="connsiteY7" fmla="*/ 1123768 h 1431786"/>
                <a:gd name="connsiteX8" fmla="*/ 986115 w 1868327"/>
                <a:gd name="connsiteY8" fmla="*/ 1431786 h 1431786"/>
                <a:gd name="connsiteX0" fmla="*/ 894657 w 1868309"/>
                <a:gd name="connsiteY0" fmla="*/ 1340346 h 1431786"/>
                <a:gd name="connsiteX1" fmla="*/ 6 w 1868309"/>
                <a:gd name="connsiteY1" fmla="*/ 668563 h 1431786"/>
                <a:gd name="connsiteX2" fmla="*/ 903024 w 1868309"/>
                <a:gd name="connsiteY2" fmla="*/ 0 h 1431786"/>
                <a:gd name="connsiteX3" fmla="*/ 1868309 w 1868309"/>
                <a:gd name="connsiteY3" fmla="*/ 0 h 1431786"/>
                <a:gd name="connsiteX4" fmla="*/ 1868309 w 1868309"/>
                <a:gd name="connsiteY4" fmla="*/ 386082 h 1431786"/>
                <a:gd name="connsiteX5" fmla="*/ 897282 w 1868309"/>
                <a:gd name="connsiteY5" fmla="*/ 386082 h 1431786"/>
                <a:gd name="connsiteX6" fmla="*/ 897282 w 1868309"/>
                <a:gd name="connsiteY6" fmla="*/ 386072 h 1431786"/>
                <a:gd name="connsiteX7" fmla="*/ 388220 w 1868309"/>
                <a:gd name="connsiteY7" fmla="*/ 1123768 h 1431786"/>
                <a:gd name="connsiteX8" fmla="*/ 986097 w 1868309"/>
                <a:gd name="connsiteY8" fmla="*/ 1431786 h 1431786"/>
                <a:gd name="connsiteX0" fmla="*/ 894657 w 1868309"/>
                <a:gd name="connsiteY0" fmla="*/ 1340346 h 1469285"/>
                <a:gd name="connsiteX1" fmla="*/ 6 w 1868309"/>
                <a:gd name="connsiteY1" fmla="*/ 668563 h 1469285"/>
                <a:gd name="connsiteX2" fmla="*/ 903024 w 1868309"/>
                <a:gd name="connsiteY2" fmla="*/ 0 h 1469285"/>
                <a:gd name="connsiteX3" fmla="*/ 1868309 w 1868309"/>
                <a:gd name="connsiteY3" fmla="*/ 0 h 1469285"/>
                <a:gd name="connsiteX4" fmla="*/ 1868309 w 1868309"/>
                <a:gd name="connsiteY4" fmla="*/ 386082 h 1469285"/>
                <a:gd name="connsiteX5" fmla="*/ 897282 w 1868309"/>
                <a:gd name="connsiteY5" fmla="*/ 386082 h 1469285"/>
                <a:gd name="connsiteX6" fmla="*/ 897282 w 1868309"/>
                <a:gd name="connsiteY6" fmla="*/ 386072 h 1469285"/>
                <a:gd name="connsiteX7" fmla="*/ 388220 w 1868309"/>
                <a:gd name="connsiteY7" fmla="*/ 1123768 h 1469285"/>
                <a:gd name="connsiteX8" fmla="*/ 778410 w 1868309"/>
                <a:gd name="connsiteY8" fmla="*/ 1469285 h 1469285"/>
                <a:gd name="connsiteX0" fmla="*/ 894657 w 1868309"/>
                <a:gd name="connsiteY0" fmla="*/ 1340346 h 1377909"/>
                <a:gd name="connsiteX1" fmla="*/ 6 w 1868309"/>
                <a:gd name="connsiteY1" fmla="*/ 668563 h 1377909"/>
                <a:gd name="connsiteX2" fmla="*/ 903024 w 1868309"/>
                <a:gd name="connsiteY2" fmla="*/ 0 h 1377909"/>
                <a:gd name="connsiteX3" fmla="*/ 1868309 w 1868309"/>
                <a:gd name="connsiteY3" fmla="*/ 0 h 1377909"/>
                <a:gd name="connsiteX4" fmla="*/ 1868309 w 1868309"/>
                <a:gd name="connsiteY4" fmla="*/ 386082 h 1377909"/>
                <a:gd name="connsiteX5" fmla="*/ 897282 w 1868309"/>
                <a:gd name="connsiteY5" fmla="*/ 386082 h 1377909"/>
                <a:gd name="connsiteX6" fmla="*/ 897282 w 1868309"/>
                <a:gd name="connsiteY6" fmla="*/ 386072 h 1377909"/>
                <a:gd name="connsiteX7" fmla="*/ 388220 w 1868309"/>
                <a:gd name="connsiteY7" fmla="*/ 1123768 h 1377909"/>
                <a:gd name="connsiteX8" fmla="*/ 660144 w 1868309"/>
                <a:gd name="connsiteY8" fmla="*/ 1327943 h 1377909"/>
                <a:gd name="connsiteX0" fmla="*/ 894657 w 1868309"/>
                <a:gd name="connsiteY0" fmla="*/ 1340346 h 1541399"/>
                <a:gd name="connsiteX1" fmla="*/ 6 w 1868309"/>
                <a:gd name="connsiteY1" fmla="*/ 668563 h 1541399"/>
                <a:gd name="connsiteX2" fmla="*/ 903024 w 1868309"/>
                <a:gd name="connsiteY2" fmla="*/ 0 h 1541399"/>
                <a:gd name="connsiteX3" fmla="*/ 1868309 w 1868309"/>
                <a:gd name="connsiteY3" fmla="*/ 0 h 1541399"/>
                <a:gd name="connsiteX4" fmla="*/ 1868309 w 1868309"/>
                <a:gd name="connsiteY4" fmla="*/ 386082 h 1541399"/>
                <a:gd name="connsiteX5" fmla="*/ 897282 w 1868309"/>
                <a:gd name="connsiteY5" fmla="*/ 386082 h 1541399"/>
                <a:gd name="connsiteX6" fmla="*/ 897282 w 1868309"/>
                <a:gd name="connsiteY6" fmla="*/ 386072 h 1541399"/>
                <a:gd name="connsiteX7" fmla="*/ 388220 w 1868309"/>
                <a:gd name="connsiteY7" fmla="*/ 1123768 h 1541399"/>
                <a:gd name="connsiteX8" fmla="*/ 530340 w 1868309"/>
                <a:gd name="connsiteY8" fmla="*/ 1541399 h 1541399"/>
                <a:gd name="connsiteX0" fmla="*/ 894657 w 1868309"/>
                <a:gd name="connsiteY0" fmla="*/ 1340346 h 1377909"/>
                <a:gd name="connsiteX1" fmla="*/ 6 w 1868309"/>
                <a:gd name="connsiteY1" fmla="*/ 668563 h 1377909"/>
                <a:gd name="connsiteX2" fmla="*/ 903024 w 1868309"/>
                <a:gd name="connsiteY2" fmla="*/ 0 h 1377909"/>
                <a:gd name="connsiteX3" fmla="*/ 1868309 w 1868309"/>
                <a:gd name="connsiteY3" fmla="*/ 0 h 1377909"/>
                <a:gd name="connsiteX4" fmla="*/ 1868309 w 1868309"/>
                <a:gd name="connsiteY4" fmla="*/ 386082 h 1377909"/>
                <a:gd name="connsiteX5" fmla="*/ 897282 w 1868309"/>
                <a:gd name="connsiteY5" fmla="*/ 386082 h 1377909"/>
                <a:gd name="connsiteX6" fmla="*/ 897282 w 1868309"/>
                <a:gd name="connsiteY6" fmla="*/ 386072 h 1377909"/>
                <a:gd name="connsiteX7" fmla="*/ 388220 w 1868309"/>
                <a:gd name="connsiteY7" fmla="*/ 1123768 h 1377909"/>
                <a:gd name="connsiteX0" fmla="*/ 894660 w 1868312"/>
                <a:gd name="connsiteY0" fmla="*/ 1340346 h 1371255"/>
                <a:gd name="connsiteX1" fmla="*/ 9 w 1868312"/>
                <a:gd name="connsiteY1" fmla="*/ 668563 h 1371255"/>
                <a:gd name="connsiteX2" fmla="*/ 903027 w 1868312"/>
                <a:gd name="connsiteY2" fmla="*/ 0 h 1371255"/>
                <a:gd name="connsiteX3" fmla="*/ 1868312 w 1868312"/>
                <a:gd name="connsiteY3" fmla="*/ 0 h 1371255"/>
                <a:gd name="connsiteX4" fmla="*/ 1868312 w 1868312"/>
                <a:gd name="connsiteY4" fmla="*/ 386082 h 1371255"/>
                <a:gd name="connsiteX5" fmla="*/ 897285 w 1868312"/>
                <a:gd name="connsiteY5" fmla="*/ 386082 h 1371255"/>
                <a:gd name="connsiteX6" fmla="*/ 897285 w 1868312"/>
                <a:gd name="connsiteY6" fmla="*/ 386072 h 1371255"/>
                <a:gd name="connsiteX7" fmla="*/ 388223 w 1868312"/>
                <a:gd name="connsiteY7" fmla="*/ 1123768 h 1371255"/>
                <a:gd name="connsiteX0" fmla="*/ 896353 w 1870005"/>
                <a:gd name="connsiteY0" fmla="*/ 1340346 h 1371592"/>
                <a:gd name="connsiteX1" fmla="*/ 1702 w 1870005"/>
                <a:gd name="connsiteY1" fmla="*/ 668563 h 1371592"/>
                <a:gd name="connsiteX2" fmla="*/ 904720 w 1870005"/>
                <a:gd name="connsiteY2" fmla="*/ 0 h 1371592"/>
                <a:gd name="connsiteX3" fmla="*/ 1870005 w 1870005"/>
                <a:gd name="connsiteY3" fmla="*/ 0 h 1371592"/>
                <a:gd name="connsiteX4" fmla="*/ 1870005 w 1870005"/>
                <a:gd name="connsiteY4" fmla="*/ 386082 h 1371592"/>
                <a:gd name="connsiteX5" fmla="*/ 898978 w 1870005"/>
                <a:gd name="connsiteY5" fmla="*/ 386082 h 1371592"/>
                <a:gd name="connsiteX6" fmla="*/ 898978 w 1870005"/>
                <a:gd name="connsiteY6" fmla="*/ 386072 h 1371592"/>
                <a:gd name="connsiteX7" fmla="*/ 389916 w 1870005"/>
                <a:gd name="connsiteY7" fmla="*/ 1123768 h 1371592"/>
                <a:gd name="connsiteX0" fmla="*/ 896353 w 1870005"/>
                <a:gd name="connsiteY0" fmla="*/ 1340346 h 1371592"/>
                <a:gd name="connsiteX1" fmla="*/ 1702 w 1870005"/>
                <a:gd name="connsiteY1" fmla="*/ 668563 h 1371592"/>
                <a:gd name="connsiteX2" fmla="*/ 904720 w 1870005"/>
                <a:gd name="connsiteY2" fmla="*/ 0 h 1371592"/>
                <a:gd name="connsiteX3" fmla="*/ 1870005 w 1870005"/>
                <a:gd name="connsiteY3" fmla="*/ 0 h 1371592"/>
                <a:gd name="connsiteX4" fmla="*/ 1870005 w 1870005"/>
                <a:gd name="connsiteY4" fmla="*/ 386082 h 1371592"/>
                <a:gd name="connsiteX5" fmla="*/ 898978 w 1870005"/>
                <a:gd name="connsiteY5" fmla="*/ 386082 h 1371592"/>
                <a:gd name="connsiteX6" fmla="*/ 898978 w 1870005"/>
                <a:gd name="connsiteY6" fmla="*/ 386072 h 1371592"/>
                <a:gd name="connsiteX7" fmla="*/ 389916 w 1870005"/>
                <a:gd name="connsiteY7" fmla="*/ 1123768 h 1371592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661 w 1868313"/>
                <a:gd name="connsiteY0" fmla="*/ 1340346 h 1371255"/>
                <a:gd name="connsiteX1" fmla="*/ 10 w 1868313"/>
                <a:gd name="connsiteY1" fmla="*/ 668563 h 1371255"/>
                <a:gd name="connsiteX2" fmla="*/ 903028 w 1868313"/>
                <a:gd name="connsiteY2" fmla="*/ 0 h 1371255"/>
                <a:gd name="connsiteX3" fmla="*/ 1868313 w 1868313"/>
                <a:gd name="connsiteY3" fmla="*/ 0 h 1371255"/>
                <a:gd name="connsiteX4" fmla="*/ 1868313 w 1868313"/>
                <a:gd name="connsiteY4" fmla="*/ 386082 h 1371255"/>
                <a:gd name="connsiteX5" fmla="*/ 897286 w 1868313"/>
                <a:gd name="connsiteY5" fmla="*/ 386082 h 1371255"/>
                <a:gd name="connsiteX6" fmla="*/ 897286 w 1868313"/>
                <a:gd name="connsiteY6" fmla="*/ 386072 h 1371255"/>
                <a:gd name="connsiteX7" fmla="*/ 388224 w 1868313"/>
                <a:gd name="connsiteY7" fmla="*/ 1123768 h 1371255"/>
                <a:gd name="connsiteX8" fmla="*/ 894661 w 1868313"/>
                <a:gd name="connsiteY8" fmla="*/ 1340346 h 1371255"/>
                <a:gd name="connsiteX0" fmla="*/ 894733 w 1868385"/>
                <a:gd name="connsiteY0" fmla="*/ 1340346 h 1372288"/>
                <a:gd name="connsiteX1" fmla="*/ 82 w 1868385"/>
                <a:gd name="connsiteY1" fmla="*/ 668563 h 1372288"/>
                <a:gd name="connsiteX2" fmla="*/ 903100 w 1868385"/>
                <a:gd name="connsiteY2" fmla="*/ 0 h 1372288"/>
                <a:gd name="connsiteX3" fmla="*/ 1868385 w 1868385"/>
                <a:gd name="connsiteY3" fmla="*/ 0 h 1372288"/>
                <a:gd name="connsiteX4" fmla="*/ 1868385 w 1868385"/>
                <a:gd name="connsiteY4" fmla="*/ 386082 h 1372288"/>
                <a:gd name="connsiteX5" fmla="*/ 897358 w 1868385"/>
                <a:gd name="connsiteY5" fmla="*/ 386082 h 1372288"/>
                <a:gd name="connsiteX6" fmla="*/ 897358 w 1868385"/>
                <a:gd name="connsiteY6" fmla="*/ 386072 h 1372288"/>
                <a:gd name="connsiteX7" fmla="*/ 388296 w 1868385"/>
                <a:gd name="connsiteY7" fmla="*/ 1123768 h 1372288"/>
                <a:gd name="connsiteX8" fmla="*/ 894733 w 1868385"/>
                <a:gd name="connsiteY8" fmla="*/ 1340346 h 1372288"/>
                <a:gd name="connsiteX0" fmla="*/ 983560 w 1869106"/>
                <a:gd name="connsiteY0" fmla="*/ 1316533 h 1348272"/>
                <a:gd name="connsiteX1" fmla="*/ 803 w 1869106"/>
                <a:gd name="connsiteY1" fmla="*/ 668563 h 1348272"/>
                <a:gd name="connsiteX2" fmla="*/ 903821 w 1869106"/>
                <a:gd name="connsiteY2" fmla="*/ 0 h 1348272"/>
                <a:gd name="connsiteX3" fmla="*/ 1869106 w 1869106"/>
                <a:gd name="connsiteY3" fmla="*/ 0 h 1348272"/>
                <a:gd name="connsiteX4" fmla="*/ 1869106 w 1869106"/>
                <a:gd name="connsiteY4" fmla="*/ 386082 h 1348272"/>
                <a:gd name="connsiteX5" fmla="*/ 898079 w 1869106"/>
                <a:gd name="connsiteY5" fmla="*/ 386082 h 1348272"/>
                <a:gd name="connsiteX6" fmla="*/ 898079 w 1869106"/>
                <a:gd name="connsiteY6" fmla="*/ 386072 h 1348272"/>
                <a:gd name="connsiteX7" fmla="*/ 389017 w 1869106"/>
                <a:gd name="connsiteY7" fmla="*/ 1123768 h 1348272"/>
                <a:gd name="connsiteX8" fmla="*/ 983560 w 1869106"/>
                <a:gd name="connsiteY8" fmla="*/ 1316533 h 1348272"/>
                <a:gd name="connsiteX0" fmla="*/ 983560 w 1869106"/>
                <a:gd name="connsiteY0" fmla="*/ 1307008 h 1339091"/>
                <a:gd name="connsiteX1" fmla="*/ 803 w 1869106"/>
                <a:gd name="connsiteY1" fmla="*/ 668563 h 1339091"/>
                <a:gd name="connsiteX2" fmla="*/ 903821 w 1869106"/>
                <a:gd name="connsiteY2" fmla="*/ 0 h 1339091"/>
                <a:gd name="connsiteX3" fmla="*/ 1869106 w 1869106"/>
                <a:gd name="connsiteY3" fmla="*/ 0 h 1339091"/>
                <a:gd name="connsiteX4" fmla="*/ 1869106 w 1869106"/>
                <a:gd name="connsiteY4" fmla="*/ 386082 h 1339091"/>
                <a:gd name="connsiteX5" fmla="*/ 898079 w 1869106"/>
                <a:gd name="connsiteY5" fmla="*/ 386082 h 1339091"/>
                <a:gd name="connsiteX6" fmla="*/ 898079 w 1869106"/>
                <a:gd name="connsiteY6" fmla="*/ 386072 h 1339091"/>
                <a:gd name="connsiteX7" fmla="*/ 389017 w 1869106"/>
                <a:gd name="connsiteY7" fmla="*/ 1123768 h 1339091"/>
                <a:gd name="connsiteX8" fmla="*/ 983560 w 1869106"/>
                <a:gd name="connsiteY8" fmla="*/ 1307008 h 1339091"/>
                <a:gd name="connsiteX0" fmla="*/ 983560 w 1869106"/>
                <a:gd name="connsiteY0" fmla="*/ 1307008 h 1351063"/>
                <a:gd name="connsiteX1" fmla="*/ 803 w 1869106"/>
                <a:gd name="connsiteY1" fmla="*/ 668563 h 1351063"/>
                <a:gd name="connsiteX2" fmla="*/ 903821 w 1869106"/>
                <a:gd name="connsiteY2" fmla="*/ 0 h 1351063"/>
                <a:gd name="connsiteX3" fmla="*/ 1869106 w 1869106"/>
                <a:gd name="connsiteY3" fmla="*/ 0 h 1351063"/>
                <a:gd name="connsiteX4" fmla="*/ 1869106 w 1869106"/>
                <a:gd name="connsiteY4" fmla="*/ 386082 h 1351063"/>
                <a:gd name="connsiteX5" fmla="*/ 898079 w 1869106"/>
                <a:gd name="connsiteY5" fmla="*/ 386082 h 1351063"/>
                <a:gd name="connsiteX6" fmla="*/ 898079 w 1869106"/>
                <a:gd name="connsiteY6" fmla="*/ 386072 h 1351063"/>
                <a:gd name="connsiteX7" fmla="*/ 389017 w 1869106"/>
                <a:gd name="connsiteY7" fmla="*/ 1123768 h 1351063"/>
                <a:gd name="connsiteX8" fmla="*/ 983560 w 1869106"/>
                <a:gd name="connsiteY8" fmla="*/ 1307008 h 1351063"/>
                <a:gd name="connsiteX0" fmla="*/ 983560 w 1869106"/>
                <a:gd name="connsiteY0" fmla="*/ 1307008 h 1339091"/>
                <a:gd name="connsiteX1" fmla="*/ 803 w 1869106"/>
                <a:gd name="connsiteY1" fmla="*/ 668563 h 1339091"/>
                <a:gd name="connsiteX2" fmla="*/ 903821 w 1869106"/>
                <a:gd name="connsiteY2" fmla="*/ 0 h 1339091"/>
                <a:gd name="connsiteX3" fmla="*/ 1869106 w 1869106"/>
                <a:gd name="connsiteY3" fmla="*/ 0 h 1339091"/>
                <a:gd name="connsiteX4" fmla="*/ 1869106 w 1869106"/>
                <a:gd name="connsiteY4" fmla="*/ 386082 h 1339091"/>
                <a:gd name="connsiteX5" fmla="*/ 898079 w 1869106"/>
                <a:gd name="connsiteY5" fmla="*/ 386082 h 1339091"/>
                <a:gd name="connsiteX6" fmla="*/ 898079 w 1869106"/>
                <a:gd name="connsiteY6" fmla="*/ 386072 h 1339091"/>
                <a:gd name="connsiteX7" fmla="*/ 389017 w 1869106"/>
                <a:gd name="connsiteY7" fmla="*/ 1123768 h 1339091"/>
                <a:gd name="connsiteX8" fmla="*/ 983560 w 1869106"/>
                <a:gd name="connsiteY8" fmla="*/ 1307008 h 1339091"/>
                <a:gd name="connsiteX0" fmla="*/ 983560 w 1869106"/>
                <a:gd name="connsiteY0" fmla="*/ 1307008 h 1340385"/>
                <a:gd name="connsiteX1" fmla="*/ 803 w 1869106"/>
                <a:gd name="connsiteY1" fmla="*/ 668563 h 1340385"/>
                <a:gd name="connsiteX2" fmla="*/ 903821 w 1869106"/>
                <a:gd name="connsiteY2" fmla="*/ 0 h 1340385"/>
                <a:gd name="connsiteX3" fmla="*/ 1869106 w 1869106"/>
                <a:gd name="connsiteY3" fmla="*/ 0 h 1340385"/>
                <a:gd name="connsiteX4" fmla="*/ 1869106 w 1869106"/>
                <a:gd name="connsiteY4" fmla="*/ 386082 h 1340385"/>
                <a:gd name="connsiteX5" fmla="*/ 898079 w 1869106"/>
                <a:gd name="connsiteY5" fmla="*/ 386082 h 1340385"/>
                <a:gd name="connsiteX6" fmla="*/ 898079 w 1869106"/>
                <a:gd name="connsiteY6" fmla="*/ 386072 h 1340385"/>
                <a:gd name="connsiteX7" fmla="*/ 389017 w 1869106"/>
                <a:gd name="connsiteY7" fmla="*/ 1123768 h 1340385"/>
                <a:gd name="connsiteX8" fmla="*/ 983560 w 1869106"/>
                <a:gd name="connsiteY8" fmla="*/ 1307008 h 1340385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4389"/>
                <a:gd name="connsiteX1" fmla="*/ 803 w 1869106"/>
                <a:gd name="connsiteY1" fmla="*/ 668563 h 1364389"/>
                <a:gd name="connsiteX2" fmla="*/ 903821 w 1869106"/>
                <a:gd name="connsiteY2" fmla="*/ 0 h 1364389"/>
                <a:gd name="connsiteX3" fmla="*/ 1869106 w 1869106"/>
                <a:gd name="connsiteY3" fmla="*/ 0 h 1364389"/>
                <a:gd name="connsiteX4" fmla="*/ 1869106 w 1869106"/>
                <a:gd name="connsiteY4" fmla="*/ 386082 h 1364389"/>
                <a:gd name="connsiteX5" fmla="*/ 898079 w 1869106"/>
                <a:gd name="connsiteY5" fmla="*/ 386082 h 1364389"/>
                <a:gd name="connsiteX6" fmla="*/ 898079 w 1869106"/>
                <a:gd name="connsiteY6" fmla="*/ 386072 h 1364389"/>
                <a:gd name="connsiteX7" fmla="*/ 389017 w 1869106"/>
                <a:gd name="connsiteY7" fmla="*/ 1123768 h 1364389"/>
                <a:gd name="connsiteX8" fmla="*/ 983560 w 1869106"/>
                <a:gd name="connsiteY8" fmla="*/ 1307008 h 1364389"/>
                <a:gd name="connsiteX0" fmla="*/ 983560 w 1869106"/>
                <a:gd name="connsiteY0" fmla="*/ 1307008 h 1369186"/>
                <a:gd name="connsiteX1" fmla="*/ 803 w 1869106"/>
                <a:gd name="connsiteY1" fmla="*/ 668563 h 1369186"/>
                <a:gd name="connsiteX2" fmla="*/ 903821 w 1869106"/>
                <a:gd name="connsiteY2" fmla="*/ 0 h 1369186"/>
                <a:gd name="connsiteX3" fmla="*/ 1869106 w 1869106"/>
                <a:gd name="connsiteY3" fmla="*/ 0 h 1369186"/>
                <a:gd name="connsiteX4" fmla="*/ 1869106 w 1869106"/>
                <a:gd name="connsiteY4" fmla="*/ 386082 h 1369186"/>
                <a:gd name="connsiteX5" fmla="*/ 898079 w 1869106"/>
                <a:gd name="connsiteY5" fmla="*/ 386082 h 1369186"/>
                <a:gd name="connsiteX6" fmla="*/ 898079 w 1869106"/>
                <a:gd name="connsiteY6" fmla="*/ 386072 h 1369186"/>
                <a:gd name="connsiteX7" fmla="*/ 389017 w 1869106"/>
                <a:gd name="connsiteY7" fmla="*/ 1123768 h 1369186"/>
                <a:gd name="connsiteX8" fmla="*/ 983560 w 1869106"/>
                <a:gd name="connsiteY8" fmla="*/ 1307008 h 1369186"/>
                <a:gd name="connsiteX0" fmla="*/ 983838 w 1869384"/>
                <a:gd name="connsiteY0" fmla="*/ 1307008 h 1373249"/>
                <a:gd name="connsiteX1" fmla="*/ 1081 w 1869384"/>
                <a:gd name="connsiteY1" fmla="*/ 668563 h 1373249"/>
                <a:gd name="connsiteX2" fmla="*/ 904099 w 1869384"/>
                <a:gd name="connsiteY2" fmla="*/ 0 h 1373249"/>
                <a:gd name="connsiteX3" fmla="*/ 1869384 w 1869384"/>
                <a:gd name="connsiteY3" fmla="*/ 0 h 1373249"/>
                <a:gd name="connsiteX4" fmla="*/ 1869384 w 1869384"/>
                <a:gd name="connsiteY4" fmla="*/ 386082 h 1373249"/>
                <a:gd name="connsiteX5" fmla="*/ 898357 w 1869384"/>
                <a:gd name="connsiteY5" fmla="*/ 386082 h 1373249"/>
                <a:gd name="connsiteX6" fmla="*/ 898357 w 1869384"/>
                <a:gd name="connsiteY6" fmla="*/ 386072 h 1373249"/>
                <a:gd name="connsiteX7" fmla="*/ 389295 w 1869384"/>
                <a:gd name="connsiteY7" fmla="*/ 1123768 h 1373249"/>
                <a:gd name="connsiteX8" fmla="*/ 983838 w 1869384"/>
                <a:gd name="connsiteY8" fmla="*/ 1307008 h 1373249"/>
                <a:gd name="connsiteX0" fmla="*/ 983838 w 1869384"/>
                <a:gd name="connsiteY0" fmla="*/ 1307008 h 1348483"/>
                <a:gd name="connsiteX1" fmla="*/ 1081 w 1869384"/>
                <a:gd name="connsiteY1" fmla="*/ 668563 h 1348483"/>
                <a:gd name="connsiteX2" fmla="*/ 904099 w 1869384"/>
                <a:gd name="connsiteY2" fmla="*/ 0 h 1348483"/>
                <a:gd name="connsiteX3" fmla="*/ 1869384 w 1869384"/>
                <a:gd name="connsiteY3" fmla="*/ 0 h 1348483"/>
                <a:gd name="connsiteX4" fmla="*/ 1869384 w 1869384"/>
                <a:gd name="connsiteY4" fmla="*/ 386082 h 1348483"/>
                <a:gd name="connsiteX5" fmla="*/ 898357 w 1869384"/>
                <a:gd name="connsiteY5" fmla="*/ 386082 h 1348483"/>
                <a:gd name="connsiteX6" fmla="*/ 898357 w 1869384"/>
                <a:gd name="connsiteY6" fmla="*/ 386072 h 1348483"/>
                <a:gd name="connsiteX7" fmla="*/ 389295 w 1869384"/>
                <a:gd name="connsiteY7" fmla="*/ 1123768 h 1348483"/>
                <a:gd name="connsiteX8" fmla="*/ 983838 w 1869384"/>
                <a:gd name="connsiteY8" fmla="*/ 1307008 h 1348483"/>
                <a:gd name="connsiteX0" fmla="*/ 983184 w 1868730"/>
                <a:gd name="connsiteY0" fmla="*/ 1307008 h 1348483"/>
                <a:gd name="connsiteX1" fmla="*/ 427 w 1868730"/>
                <a:gd name="connsiteY1" fmla="*/ 668563 h 1348483"/>
                <a:gd name="connsiteX2" fmla="*/ 903445 w 1868730"/>
                <a:gd name="connsiteY2" fmla="*/ 0 h 1348483"/>
                <a:gd name="connsiteX3" fmla="*/ 1868730 w 1868730"/>
                <a:gd name="connsiteY3" fmla="*/ 0 h 1348483"/>
                <a:gd name="connsiteX4" fmla="*/ 1868730 w 1868730"/>
                <a:gd name="connsiteY4" fmla="*/ 386082 h 1348483"/>
                <a:gd name="connsiteX5" fmla="*/ 897703 w 1868730"/>
                <a:gd name="connsiteY5" fmla="*/ 386082 h 1348483"/>
                <a:gd name="connsiteX6" fmla="*/ 897703 w 1868730"/>
                <a:gd name="connsiteY6" fmla="*/ 386072 h 1348483"/>
                <a:gd name="connsiteX7" fmla="*/ 388641 w 1868730"/>
                <a:gd name="connsiteY7" fmla="*/ 1123768 h 1348483"/>
                <a:gd name="connsiteX8" fmla="*/ 983184 w 1868730"/>
                <a:gd name="connsiteY8" fmla="*/ 1307008 h 1348483"/>
                <a:gd name="connsiteX0" fmla="*/ 990229 w 1875775"/>
                <a:gd name="connsiteY0" fmla="*/ 1307008 h 1348483"/>
                <a:gd name="connsiteX1" fmla="*/ 7472 w 1875775"/>
                <a:gd name="connsiteY1" fmla="*/ 668563 h 1348483"/>
                <a:gd name="connsiteX2" fmla="*/ 910490 w 1875775"/>
                <a:gd name="connsiteY2" fmla="*/ 0 h 1348483"/>
                <a:gd name="connsiteX3" fmla="*/ 1875775 w 1875775"/>
                <a:gd name="connsiteY3" fmla="*/ 0 h 1348483"/>
                <a:gd name="connsiteX4" fmla="*/ 1875775 w 1875775"/>
                <a:gd name="connsiteY4" fmla="*/ 386082 h 1348483"/>
                <a:gd name="connsiteX5" fmla="*/ 904748 w 1875775"/>
                <a:gd name="connsiteY5" fmla="*/ 386082 h 1348483"/>
                <a:gd name="connsiteX6" fmla="*/ 904748 w 1875775"/>
                <a:gd name="connsiteY6" fmla="*/ 386072 h 1348483"/>
                <a:gd name="connsiteX7" fmla="*/ 395686 w 1875775"/>
                <a:gd name="connsiteY7" fmla="*/ 1123768 h 1348483"/>
                <a:gd name="connsiteX8" fmla="*/ 990229 w 1875775"/>
                <a:gd name="connsiteY8" fmla="*/ 1307008 h 1348483"/>
                <a:gd name="connsiteX0" fmla="*/ 986178 w 1871724"/>
                <a:gd name="connsiteY0" fmla="*/ 1307008 h 1348483"/>
                <a:gd name="connsiteX1" fmla="*/ 3421 w 1871724"/>
                <a:gd name="connsiteY1" fmla="*/ 668563 h 1348483"/>
                <a:gd name="connsiteX2" fmla="*/ 906439 w 1871724"/>
                <a:gd name="connsiteY2" fmla="*/ 0 h 1348483"/>
                <a:gd name="connsiteX3" fmla="*/ 1871724 w 1871724"/>
                <a:gd name="connsiteY3" fmla="*/ 0 h 1348483"/>
                <a:gd name="connsiteX4" fmla="*/ 1871724 w 1871724"/>
                <a:gd name="connsiteY4" fmla="*/ 386082 h 1348483"/>
                <a:gd name="connsiteX5" fmla="*/ 900697 w 1871724"/>
                <a:gd name="connsiteY5" fmla="*/ 386082 h 1348483"/>
                <a:gd name="connsiteX6" fmla="*/ 900697 w 1871724"/>
                <a:gd name="connsiteY6" fmla="*/ 386072 h 1348483"/>
                <a:gd name="connsiteX7" fmla="*/ 391635 w 1871724"/>
                <a:gd name="connsiteY7" fmla="*/ 1123768 h 1348483"/>
                <a:gd name="connsiteX8" fmla="*/ 986178 w 1871724"/>
                <a:gd name="connsiteY8" fmla="*/ 1307008 h 1348483"/>
                <a:gd name="connsiteX0" fmla="*/ 982824 w 1868370"/>
                <a:gd name="connsiteY0" fmla="*/ 1307008 h 1348483"/>
                <a:gd name="connsiteX1" fmla="*/ 67 w 1868370"/>
                <a:gd name="connsiteY1" fmla="*/ 668563 h 1348483"/>
                <a:gd name="connsiteX2" fmla="*/ 903085 w 1868370"/>
                <a:gd name="connsiteY2" fmla="*/ 0 h 1348483"/>
                <a:gd name="connsiteX3" fmla="*/ 1868370 w 1868370"/>
                <a:gd name="connsiteY3" fmla="*/ 0 h 1348483"/>
                <a:gd name="connsiteX4" fmla="*/ 1868370 w 1868370"/>
                <a:gd name="connsiteY4" fmla="*/ 386082 h 1348483"/>
                <a:gd name="connsiteX5" fmla="*/ 897343 w 1868370"/>
                <a:gd name="connsiteY5" fmla="*/ 386082 h 1348483"/>
                <a:gd name="connsiteX6" fmla="*/ 897343 w 1868370"/>
                <a:gd name="connsiteY6" fmla="*/ 386072 h 1348483"/>
                <a:gd name="connsiteX7" fmla="*/ 388281 w 1868370"/>
                <a:gd name="connsiteY7" fmla="*/ 1123768 h 1348483"/>
                <a:gd name="connsiteX8" fmla="*/ 982824 w 1868370"/>
                <a:gd name="connsiteY8" fmla="*/ 1307008 h 1348483"/>
                <a:gd name="connsiteX0" fmla="*/ 982837 w 1868383"/>
                <a:gd name="connsiteY0" fmla="*/ 1307008 h 1363869"/>
                <a:gd name="connsiteX1" fmla="*/ 80 w 1868383"/>
                <a:gd name="connsiteY1" fmla="*/ 668563 h 1363869"/>
                <a:gd name="connsiteX2" fmla="*/ 903098 w 1868383"/>
                <a:gd name="connsiteY2" fmla="*/ 0 h 1363869"/>
                <a:gd name="connsiteX3" fmla="*/ 1868383 w 1868383"/>
                <a:gd name="connsiteY3" fmla="*/ 0 h 1363869"/>
                <a:gd name="connsiteX4" fmla="*/ 1868383 w 1868383"/>
                <a:gd name="connsiteY4" fmla="*/ 386082 h 1363869"/>
                <a:gd name="connsiteX5" fmla="*/ 897356 w 1868383"/>
                <a:gd name="connsiteY5" fmla="*/ 386082 h 1363869"/>
                <a:gd name="connsiteX6" fmla="*/ 897356 w 1868383"/>
                <a:gd name="connsiteY6" fmla="*/ 386072 h 1363869"/>
                <a:gd name="connsiteX7" fmla="*/ 388294 w 1868383"/>
                <a:gd name="connsiteY7" fmla="*/ 1123768 h 1363869"/>
                <a:gd name="connsiteX8" fmla="*/ 982837 w 1868383"/>
                <a:gd name="connsiteY8" fmla="*/ 1307008 h 1363869"/>
                <a:gd name="connsiteX0" fmla="*/ 982970 w 1868516"/>
                <a:gd name="connsiteY0" fmla="*/ 1307008 h 1357495"/>
                <a:gd name="connsiteX1" fmla="*/ 213 w 1868516"/>
                <a:gd name="connsiteY1" fmla="*/ 668563 h 1357495"/>
                <a:gd name="connsiteX2" fmla="*/ 903231 w 1868516"/>
                <a:gd name="connsiteY2" fmla="*/ 0 h 1357495"/>
                <a:gd name="connsiteX3" fmla="*/ 1868516 w 1868516"/>
                <a:gd name="connsiteY3" fmla="*/ 0 h 1357495"/>
                <a:gd name="connsiteX4" fmla="*/ 1868516 w 1868516"/>
                <a:gd name="connsiteY4" fmla="*/ 386082 h 1357495"/>
                <a:gd name="connsiteX5" fmla="*/ 897489 w 1868516"/>
                <a:gd name="connsiteY5" fmla="*/ 386082 h 1357495"/>
                <a:gd name="connsiteX6" fmla="*/ 897489 w 1868516"/>
                <a:gd name="connsiteY6" fmla="*/ 386072 h 1357495"/>
                <a:gd name="connsiteX7" fmla="*/ 388427 w 1868516"/>
                <a:gd name="connsiteY7" fmla="*/ 1123768 h 1357495"/>
                <a:gd name="connsiteX8" fmla="*/ 982970 w 1868516"/>
                <a:gd name="connsiteY8" fmla="*/ 1307008 h 1357495"/>
                <a:gd name="connsiteX0" fmla="*/ 982834 w 1868380"/>
                <a:gd name="connsiteY0" fmla="*/ 1307008 h 1357123"/>
                <a:gd name="connsiteX1" fmla="*/ 77 w 1868380"/>
                <a:gd name="connsiteY1" fmla="*/ 668563 h 1357123"/>
                <a:gd name="connsiteX2" fmla="*/ 903095 w 1868380"/>
                <a:gd name="connsiteY2" fmla="*/ 0 h 1357123"/>
                <a:gd name="connsiteX3" fmla="*/ 1868380 w 1868380"/>
                <a:gd name="connsiteY3" fmla="*/ 0 h 1357123"/>
                <a:gd name="connsiteX4" fmla="*/ 1868380 w 1868380"/>
                <a:gd name="connsiteY4" fmla="*/ 386082 h 1357123"/>
                <a:gd name="connsiteX5" fmla="*/ 897353 w 1868380"/>
                <a:gd name="connsiteY5" fmla="*/ 386082 h 1357123"/>
                <a:gd name="connsiteX6" fmla="*/ 897353 w 1868380"/>
                <a:gd name="connsiteY6" fmla="*/ 386072 h 1357123"/>
                <a:gd name="connsiteX7" fmla="*/ 388291 w 1868380"/>
                <a:gd name="connsiteY7" fmla="*/ 1123768 h 1357123"/>
                <a:gd name="connsiteX8" fmla="*/ 982834 w 1868380"/>
                <a:gd name="connsiteY8" fmla="*/ 1307008 h 1357123"/>
                <a:gd name="connsiteX0" fmla="*/ 982834 w 1868380"/>
                <a:gd name="connsiteY0" fmla="*/ 1307008 h 1364304"/>
                <a:gd name="connsiteX1" fmla="*/ 77 w 1868380"/>
                <a:gd name="connsiteY1" fmla="*/ 668563 h 1364304"/>
                <a:gd name="connsiteX2" fmla="*/ 903095 w 1868380"/>
                <a:gd name="connsiteY2" fmla="*/ 0 h 1364304"/>
                <a:gd name="connsiteX3" fmla="*/ 1868380 w 1868380"/>
                <a:gd name="connsiteY3" fmla="*/ 0 h 1364304"/>
                <a:gd name="connsiteX4" fmla="*/ 1868380 w 1868380"/>
                <a:gd name="connsiteY4" fmla="*/ 386082 h 1364304"/>
                <a:gd name="connsiteX5" fmla="*/ 897353 w 1868380"/>
                <a:gd name="connsiteY5" fmla="*/ 386082 h 1364304"/>
                <a:gd name="connsiteX6" fmla="*/ 897353 w 1868380"/>
                <a:gd name="connsiteY6" fmla="*/ 386072 h 1364304"/>
                <a:gd name="connsiteX7" fmla="*/ 388291 w 1868380"/>
                <a:gd name="connsiteY7" fmla="*/ 1123768 h 1364304"/>
                <a:gd name="connsiteX8" fmla="*/ 982834 w 1868380"/>
                <a:gd name="connsiteY8" fmla="*/ 1307008 h 1364304"/>
                <a:gd name="connsiteX0" fmla="*/ 982834 w 1868380"/>
                <a:gd name="connsiteY0" fmla="*/ 1307008 h 1366361"/>
                <a:gd name="connsiteX1" fmla="*/ 77 w 1868380"/>
                <a:gd name="connsiteY1" fmla="*/ 668563 h 1366361"/>
                <a:gd name="connsiteX2" fmla="*/ 903095 w 1868380"/>
                <a:gd name="connsiteY2" fmla="*/ 0 h 1366361"/>
                <a:gd name="connsiteX3" fmla="*/ 1868380 w 1868380"/>
                <a:gd name="connsiteY3" fmla="*/ 0 h 1366361"/>
                <a:gd name="connsiteX4" fmla="*/ 1868380 w 1868380"/>
                <a:gd name="connsiteY4" fmla="*/ 386082 h 1366361"/>
                <a:gd name="connsiteX5" fmla="*/ 897353 w 1868380"/>
                <a:gd name="connsiteY5" fmla="*/ 386082 h 1366361"/>
                <a:gd name="connsiteX6" fmla="*/ 897353 w 1868380"/>
                <a:gd name="connsiteY6" fmla="*/ 386072 h 1366361"/>
                <a:gd name="connsiteX7" fmla="*/ 388291 w 1868380"/>
                <a:gd name="connsiteY7" fmla="*/ 1123768 h 1366361"/>
                <a:gd name="connsiteX8" fmla="*/ 982834 w 1868380"/>
                <a:gd name="connsiteY8" fmla="*/ 1307008 h 1366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8380" h="1366361">
                  <a:moveTo>
                    <a:pt x="982834" y="1307008"/>
                  </a:moveTo>
                  <a:cubicBezTo>
                    <a:pt x="732394" y="1440691"/>
                    <a:pt x="10007" y="1396043"/>
                    <a:pt x="77" y="668563"/>
                  </a:cubicBezTo>
                  <a:cubicBezTo>
                    <a:pt x="-3715" y="390780"/>
                    <a:pt x="132130" y="13795"/>
                    <a:pt x="903095" y="0"/>
                  </a:cubicBezTo>
                  <a:lnTo>
                    <a:pt x="1868380" y="0"/>
                  </a:lnTo>
                  <a:lnTo>
                    <a:pt x="1868380" y="386082"/>
                  </a:lnTo>
                  <a:lnTo>
                    <a:pt x="897353" y="386082"/>
                  </a:lnTo>
                  <a:lnTo>
                    <a:pt x="897353" y="386072"/>
                  </a:lnTo>
                  <a:cubicBezTo>
                    <a:pt x="339444" y="390754"/>
                    <a:pt x="248008" y="890628"/>
                    <a:pt x="388291" y="1123768"/>
                  </a:cubicBezTo>
                  <a:cubicBezTo>
                    <a:pt x="463286" y="1235204"/>
                    <a:pt x="661103" y="1435284"/>
                    <a:pt x="982834" y="130700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7" name="Isosceles Triangle 31">
              <a:extLst>
                <a:ext uri="{FF2B5EF4-FFF2-40B4-BE49-F238E27FC236}">
                  <a16:creationId xmlns:a16="http://schemas.microsoft.com/office/drawing/2014/main" id="{90F8BE20-F538-4183-8D7C-A1C2E5B693D4}"/>
                </a:ext>
              </a:extLst>
            </p:cNvPr>
            <p:cNvSpPr/>
            <p:nvPr/>
          </p:nvSpPr>
          <p:spPr>
            <a:xfrm rot="16200000">
              <a:off x="2902343" y="4374045"/>
              <a:ext cx="535692" cy="6437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E1DCA469-3B7B-44F8-919F-120271F2BFC5}"/>
              </a:ext>
            </a:extLst>
          </p:cNvPr>
          <p:cNvSpPr txBox="1"/>
          <p:nvPr/>
        </p:nvSpPr>
        <p:spPr>
          <a:xfrm>
            <a:off x="4763628" y="4485995"/>
            <a:ext cx="756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9C4BAD9-6EF0-4184-AB17-83CE781B0D41}"/>
              </a:ext>
            </a:extLst>
          </p:cNvPr>
          <p:cNvSpPr txBox="1"/>
          <p:nvPr/>
        </p:nvSpPr>
        <p:spPr>
          <a:xfrm>
            <a:off x="4372289" y="4886105"/>
            <a:ext cx="765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0" name="Rectangle 16">
            <a:extLst>
              <a:ext uri="{FF2B5EF4-FFF2-40B4-BE49-F238E27FC236}">
                <a16:creationId xmlns:a16="http://schemas.microsoft.com/office/drawing/2014/main" id="{00D18152-8A7B-4584-866B-224712E4E95E}"/>
              </a:ext>
            </a:extLst>
          </p:cNvPr>
          <p:cNvSpPr/>
          <p:nvPr/>
        </p:nvSpPr>
        <p:spPr>
          <a:xfrm rot="2700000">
            <a:off x="3588726" y="4345220"/>
            <a:ext cx="336306" cy="60293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1" name="Rectangle 9">
            <a:extLst>
              <a:ext uri="{FF2B5EF4-FFF2-40B4-BE49-F238E27FC236}">
                <a16:creationId xmlns:a16="http://schemas.microsoft.com/office/drawing/2014/main" id="{F03185F7-E01F-4600-9F36-4B45530FC607}"/>
              </a:ext>
            </a:extLst>
          </p:cNvPr>
          <p:cNvSpPr/>
          <p:nvPr/>
        </p:nvSpPr>
        <p:spPr>
          <a:xfrm>
            <a:off x="4163955" y="5488058"/>
            <a:ext cx="416668" cy="39003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2" name="Rounded Rectangle 5">
            <a:extLst>
              <a:ext uri="{FF2B5EF4-FFF2-40B4-BE49-F238E27FC236}">
                <a16:creationId xmlns:a16="http://schemas.microsoft.com/office/drawing/2014/main" id="{675881C3-26BB-4E90-81CB-1A462D173CE0}"/>
              </a:ext>
            </a:extLst>
          </p:cNvPr>
          <p:cNvSpPr/>
          <p:nvPr/>
        </p:nvSpPr>
        <p:spPr>
          <a:xfrm flipH="1">
            <a:off x="8151487" y="3127820"/>
            <a:ext cx="495356" cy="40863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3" name="Round Same Side Corner Rectangle 11">
            <a:extLst>
              <a:ext uri="{FF2B5EF4-FFF2-40B4-BE49-F238E27FC236}">
                <a16:creationId xmlns:a16="http://schemas.microsoft.com/office/drawing/2014/main" id="{D6B89549-B1AD-433B-8F4F-9E902589E6AF}"/>
              </a:ext>
            </a:extLst>
          </p:cNvPr>
          <p:cNvSpPr>
            <a:spLocks noChangeAspect="1"/>
          </p:cNvSpPr>
          <p:nvPr/>
        </p:nvSpPr>
        <p:spPr>
          <a:xfrm rot="9900000">
            <a:off x="7972300" y="2175827"/>
            <a:ext cx="500817" cy="42534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2018-04-02T02:36:05Z</dcterms:modified>
</cp:coreProperties>
</file>