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74" name="Group 25">
            <a:extLst>
              <a:ext uri="{FF2B5EF4-FFF2-40B4-BE49-F238E27FC236}">
                <a16:creationId xmlns:a16="http://schemas.microsoft.com/office/drawing/2014/main" id="{A8C38EE7-BEFB-4031-B6BD-0E54A1340D7E}"/>
              </a:ext>
            </a:extLst>
          </p:cNvPr>
          <p:cNvGrpSpPr/>
          <p:nvPr/>
        </p:nvGrpSpPr>
        <p:grpSpPr>
          <a:xfrm>
            <a:off x="1009794" y="1998279"/>
            <a:ext cx="1764246" cy="1764246"/>
            <a:chOff x="683568" y="2000250"/>
            <a:chExt cx="1858067" cy="1858067"/>
          </a:xfrm>
        </p:grpSpPr>
        <p:grpSp>
          <p:nvGrpSpPr>
            <p:cNvPr id="575" name="Group 5">
              <a:extLst>
                <a:ext uri="{FF2B5EF4-FFF2-40B4-BE49-F238E27FC236}">
                  <a16:creationId xmlns:a16="http://schemas.microsoft.com/office/drawing/2014/main" id="{AE775FA9-E990-49B2-8E2E-42D602EED22C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578" name="Oval 6">
                <a:extLst>
                  <a:ext uri="{FF2B5EF4-FFF2-40B4-BE49-F238E27FC236}">
                    <a16:creationId xmlns:a16="http://schemas.microsoft.com/office/drawing/2014/main" id="{CC68E01F-CE12-4C99-B75A-D942C6600EA1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1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79" name="Oval 7">
                <a:extLst>
                  <a:ext uri="{FF2B5EF4-FFF2-40B4-BE49-F238E27FC236}">
                    <a16:creationId xmlns:a16="http://schemas.microsoft.com/office/drawing/2014/main" id="{D8C024A7-DB29-433B-9C74-F800AE76A077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576" name="Pie 8">
              <a:extLst>
                <a:ext uri="{FF2B5EF4-FFF2-40B4-BE49-F238E27FC236}">
                  <a16:creationId xmlns:a16="http://schemas.microsoft.com/office/drawing/2014/main" id="{3C779A03-AFA0-47FE-B995-4B643DF79904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/>
            </a:prstGeom>
            <a:solidFill>
              <a:schemeClr val="accent1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7" name="TextBox 576">
              <a:extLst>
                <a:ext uri="{FF2B5EF4-FFF2-40B4-BE49-F238E27FC236}">
                  <a16:creationId xmlns:a16="http://schemas.microsoft.com/office/drawing/2014/main" id="{E5629E5C-E6F0-491D-BF6A-A61250E7F6A0}"/>
                </a:ext>
              </a:extLst>
            </p:cNvPr>
            <p:cNvSpPr txBox="1"/>
            <p:nvPr/>
          </p:nvSpPr>
          <p:spPr>
            <a:xfrm>
              <a:off x="1129440" y="2667674"/>
              <a:ext cx="966323" cy="55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75%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580" name="Group 26">
            <a:extLst>
              <a:ext uri="{FF2B5EF4-FFF2-40B4-BE49-F238E27FC236}">
                <a16:creationId xmlns:a16="http://schemas.microsoft.com/office/drawing/2014/main" id="{ADB6718D-0FEB-4E96-A834-68365C02F440}"/>
              </a:ext>
            </a:extLst>
          </p:cNvPr>
          <p:cNvGrpSpPr/>
          <p:nvPr/>
        </p:nvGrpSpPr>
        <p:grpSpPr>
          <a:xfrm>
            <a:off x="3818213" y="1986071"/>
            <a:ext cx="1764246" cy="1764246"/>
            <a:chOff x="683568" y="2000250"/>
            <a:chExt cx="1858067" cy="1858067"/>
          </a:xfrm>
        </p:grpSpPr>
        <p:grpSp>
          <p:nvGrpSpPr>
            <p:cNvPr id="581" name="Group 27">
              <a:extLst>
                <a:ext uri="{FF2B5EF4-FFF2-40B4-BE49-F238E27FC236}">
                  <a16:creationId xmlns:a16="http://schemas.microsoft.com/office/drawing/2014/main" id="{569BFF33-E80B-4BCB-AA44-3AC3898D881C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584" name="Oval 30">
                <a:extLst>
                  <a:ext uri="{FF2B5EF4-FFF2-40B4-BE49-F238E27FC236}">
                    <a16:creationId xmlns:a16="http://schemas.microsoft.com/office/drawing/2014/main" id="{9C4AC0BD-CEAA-4A4C-A4A7-DD9CF0561B71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2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85" name="Oval 31">
                <a:extLst>
                  <a:ext uri="{FF2B5EF4-FFF2-40B4-BE49-F238E27FC236}">
                    <a16:creationId xmlns:a16="http://schemas.microsoft.com/office/drawing/2014/main" id="{F0AB1B18-B87E-4159-8A31-22D67B65C40B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582" name="Pie 28">
              <a:extLst>
                <a:ext uri="{FF2B5EF4-FFF2-40B4-BE49-F238E27FC236}">
                  <a16:creationId xmlns:a16="http://schemas.microsoft.com/office/drawing/2014/main" id="{205F2ED0-C7E1-4DAB-800F-853B5DDDAA92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2214697"/>
                <a:gd name="adj2" fmla="val 16200000"/>
              </a:avLst>
            </a:prstGeom>
            <a:solidFill>
              <a:schemeClr val="accent2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3" name="TextBox 582">
              <a:extLst>
                <a:ext uri="{FF2B5EF4-FFF2-40B4-BE49-F238E27FC236}">
                  <a16:creationId xmlns:a16="http://schemas.microsoft.com/office/drawing/2014/main" id="{80FFAC28-9EFA-4E45-93F8-6A19D336FC01}"/>
                </a:ext>
              </a:extLst>
            </p:cNvPr>
            <p:cNvSpPr txBox="1"/>
            <p:nvPr/>
          </p:nvSpPr>
          <p:spPr>
            <a:xfrm>
              <a:off x="1091615" y="2667674"/>
              <a:ext cx="1041973" cy="55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60%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586" name="Group 32">
            <a:extLst>
              <a:ext uri="{FF2B5EF4-FFF2-40B4-BE49-F238E27FC236}">
                <a16:creationId xmlns:a16="http://schemas.microsoft.com/office/drawing/2014/main" id="{4AC6BF84-8312-4D9B-B3BA-9A3A0C7BC69B}"/>
              </a:ext>
            </a:extLst>
          </p:cNvPr>
          <p:cNvGrpSpPr/>
          <p:nvPr/>
        </p:nvGrpSpPr>
        <p:grpSpPr>
          <a:xfrm>
            <a:off x="6626632" y="1973864"/>
            <a:ext cx="1764246" cy="1764246"/>
            <a:chOff x="683568" y="2000250"/>
            <a:chExt cx="1858067" cy="1858067"/>
          </a:xfrm>
        </p:grpSpPr>
        <p:grpSp>
          <p:nvGrpSpPr>
            <p:cNvPr id="587" name="Group 33">
              <a:extLst>
                <a:ext uri="{FF2B5EF4-FFF2-40B4-BE49-F238E27FC236}">
                  <a16:creationId xmlns:a16="http://schemas.microsoft.com/office/drawing/2014/main" id="{A9B5B4B2-1826-4A21-A98B-67C0F0D02BA6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590" name="Oval 36">
                <a:extLst>
                  <a:ext uri="{FF2B5EF4-FFF2-40B4-BE49-F238E27FC236}">
                    <a16:creationId xmlns:a16="http://schemas.microsoft.com/office/drawing/2014/main" id="{0DCC78EC-3903-4431-B80F-F446A73175FD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3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91" name="Oval 37">
                <a:extLst>
                  <a:ext uri="{FF2B5EF4-FFF2-40B4-BE49-F238E27FC236}">
                    <a16:creationId xmlns:a16="http://schemas.microsoft.com/office/drawing/2014/main" id="{BEB5826A-B31E-4849-BB2F-C1962749E1BE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588" name="Pie 34">
              <a:extLst>
                <a:ext uri="{FF2B5EF4-FFF2-40B4-BE49-F238E27FC236}">
                  <a16:creationId xmlns:a16="http://schemas.microsoft.com/office/drawing/2014/main" id="{E14F83F2-8707-4CE1-8F4E-8B268A586BBA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18935849"/>
                <a:gd name="adj2" fmla="val 16200000"/>
              </a:avLst>
            </a:prstGeom>
            <a:solidFill>
              <a:schemeClr val="accent3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89" name="TextBox 588">
              <a:extLst>
                <a:ext uri="{FF2B5EF4-FFF2-40B4-BE49-F238E27FC236}">
                  <a16:creationId xmlns:a16="http://schemas.microsoft.com/office/drawing/2014/main" id="{AD780000-576C-48E8-864D-3D013B7716E5}"/>
                </a:ext>
              </a:extLst>
            </p:cNvPr>
            <p:cNvSpPr txBox="1"/>
            <p:nvPr/>
          </p:nvSpPr>
          <p:spPr>
            <a:xfrm>
              <a:off x="1118609" y="2667674"/>
              <a:ext cx="987985" cy="55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85%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592" name="Group 38">
            <a:extLst>
              <a:ext uri="{FF2B5EF4-FFF2-40B4-BE49-F238E27FC236}">
                <a16:creationId xmlns:a16="http://schemas.microsoft.com/office/drawing/2014/main" id="{D9B7F18D-BF76-4692-936D-4DE4A242FDEC}"/>
              </a:ext>
            </a:extLst>
          </p:cNvPr>
          <p:cNvGrpSpPr/>
          <p:nvPr/>
        </p:nvGrpSpPr>
        <p:grpSpPr>
          <a:xfrm>
            <a:off x="9435050" y="1961656"/>
            <a:ext cx="1764246" cy="1764246"/>
            <a:chOff x="683568" y="2000250"/>
            <a:chExt cx="1858067" cy="1858067"/>
          </a:xfrm>
        </p:grpSpPr>
        <p:grpSp>
          <p:nvGrpSpPr>
            <p:cNvPr id="593" name="Group 39">
              <a:extLst>
                <a:ext uri="{FF2B5EF4-FFF2-40B4-BE49-F238E27FC236}">
                  <a16:creationId xmlns:a16="http://schemas.microsoft.com/office/drawing/2014/main" id="{EC873D99-2884-4F39-825B-1B3159B56844}"/>
                </a:ext>
              </a:extLst>
            </p:cNvPr>
            <p:cNvGrpSpPr/>
            <p:nvPr/>
          </p:nvGrpSpPr>
          <p:grpSpPr>
            <a:xfrm>
              <a:off x="892673" y="2209355"/>
              <a:ext cx="1439856" cy="1439856"/>
              <a:chOff x="899592" y="1935673"/>
              <a:chExt cx="1216999" cy="1216999"/>
            </a:xfrm>
          </p:grpSpPr>
          <p:sp>
            <p:nvSpPr>
              <p:cNvPr id="596" name="Oval 42">
                <a:extLst>
                  <a:ext uri="{FF2B5EF4-FFF2-40B4-BE49-F238E27FC236}">
                    <a16:creationId xmlns:a16="http://schemas.microsoft.com/office/drawing/2014/main" id="{189272D8-8F3C-45C1-90B3-7C7AB6EDAC65}"/>
                  </a:ext>
                </a:extLst>
              </p:cNvPr>
              <p:cNvSpPr/>
              <p:nvPr/>
            </p:nvSpPr>
            <p:spPr>
              <a:xfrm>
                <a:off x="899592" y="1935673"/>
                <a:ext cx="1216999" cy="1216999"/>
              </a:xfrm>
              <a:prstGeom prst="ellipse">
                <a:avLst/>
              </a:prstGeom>
              <a:solidFill>
                <a:schemeClr val="accent4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597" name="Oval 43">
                <a:extLst>
                  <a:ext uri="{FF2B5EF4-FFF2-40B4-BE49-F238E27FC236}">
                    <a16:creationId xmlns:a16="http://schemas.microsoft.com/office/drawing/2014/main" id="{55662F03-AA71-4208-B31B-2E9CC275308C}"/>
                  </a:ext>
                </a:extLst>
              </p:cNvPr>
              <p:cNvSpPr/>
              <p:nvPr/>
            </p:nvSpPr>
            <p:spPr>
              <a:xfrm>
                <a:off x="999394" y="2035475"/>
                <a:ext cx="1017395" cy="1017395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87000"/>
                    </a:schemeClr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 w="63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594" name="Pie 40">
              <a:extLst>
                <a:ext uri="{FF2B5EF4-FFF2-40B4-BE49-F238E27FC236}">
                  <a16:creationId xmlns:a16="http://schemas.microsoft.com/office/drawing/2014/main" id="{0E9373ED-C1CB-41E0-A2D8-1D2DBD69385E}"/>
                </a:ext>
              </a:extLst>
            </p:cNvPr>
            <p:cNvSpPr/>
            <p:nvPr/>
          </p:nvSpPr>
          <p:spPr>
            <a:xfrm>
              <a:off x="683568" y="2000250"/>
              <a:ext cx="1858067" cy="1858067"/>
            </a:xfrm>
            <a:prstGeom prst="pie">
              <a:avLst>
                <a:gd name="adj1" fmla="val 9049331"/>
                <a:gd name="adj2" fmla="val 16200000"/>
              </a:avLst>
            </a:prstGeom>
            <a:solidFill>
              <a:schemeClr val="accent4">
                <a:alpha val="20000"/>
              </a:schemeClr>
            </a:solidFill>
            <a:ln w="12700">
              <a:gradFill>
                <a:gsLst>
                  <a:gs pos="0">
                    <a:schemeClr val="bg1"/>
                  </a:gs>
                  <a:gs pos="100000">
                    <a:schemeClr val="bg1">
                      <a:alpha val="19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95" name="TextBox 594">
              <a:extLst>
                <a:ext uri="{FF2B5EF4-FFF2-40B4-BE49-F238E27FC236}">
                  <a16:creationId xmlns:a16="http://schemas.microsoft.com/office/drawing/2014/main" id="{6FB44032-E73D-4F95-9355-28B8E7E05324}"/>
                </a:ext>
              </a:extLst>
            </p:cNvPr>
            <p:cNvSpPr txBox="1"/>
            <p:nvPr/>
          </p:nvSpPr>
          <p:spPr>
            <a:xfrm>
              <a:off x="1099303" y="2667674"/>
              <a:ext cx="1026597" cy="551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8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30%</a:t>
              </a:r>
              <a:endParaRPr lang="ko-KR" alt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</p:grpSp>
      <p:grpSp>
        <p:nvGrpSpPr>
          <p:cNvPr id="598" name="그룹 597">
            <a:extLst>
              <a:ext uri="{FF2B5EF4-FFF2-40B4-BE49-F238E27FC236}">
                <a16:creationId xmlns:a16="http://schemas.microsoft.com/office/drawing/2014/main" id="{7FFB2165-697E-4D06-8678-62AFF757CA95}"/>
              </a:ext>
            </a:extLst>
          </p:cNvPr>
          <p:cNvGrpSpPr/>
          <p:nvPr/>
        </p:nvGrpSpPr>
        <p:grpSpPr>
          <a:xfrm>
            <a:off x="908746" y="3909071"/>
            <a:ext cx="1966342" cy="2214855"/>
            <a:chOff x="880173" y="3812940"/>
            <a:chExt cx="2340000" cy="2214855"/>
          </a:xfrm>
        </p:grpSpPr>
        <p:sp>
          <p:nvSpPr>
            <p:cNvPr id="599" name="TextBox 598">
              <a:extLst>
                <a:ext uri="{FF2B5EF4-FFF2-40B4-BE49-F238E27FC236}">
                  <a16:creationId xmlns:a16="http://schemas.microsoft.com/office/drawing/2014/main" id="{1D90CD78-B97A-4FA8-9191-C8EBF0A887C3}"/>
                </a:ext>
              </a:extLst>
            </p:cNvPr>
            <p:cNvSpPr txBox="1"/>
            <p:nvPr/>
          </p:nvSpPr>
          <p:spPr>
            <a:xfrm>
              <a:off x="880173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00" name="TextBox 599">
              <a:extLst>
                <a:ext uri="{FF2B5EF4-FFF2-40B4-BE49-F238E27FC236}">
                  <a16:creationId xmlns:a16="http://schemas.microsoft.com/office/drawing/2014/main" id="{A088B45C-B0A3-4246-AD22-6F91FB3B0C9E}"/>
                </a:ext>
              </a:extLst>
            </p:cNvPr>
            <p:cNvSpPr txBox="1"/>
            <p:nvPr/>
          </p:nvSpPr>
          <p:spPr>
            <a:xfrm>
              <a:off x="880173" y="4088803"/>
              <a:ext cx="23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1" name="그룹 600">
            <a:extLst>
              <a:ext uri="{FF2B5EF4-FFF2-40B4-BE49-F238E27FC236}">
                <a16:creationId xmlns:a16="http://schemas.microsoft.com/office/drawing/2014/main" id="{D2D23DFF-893C-47A3-9A79-A4066E07FCE9}"/>
              </a:ext>
            </a:extLst>
          </p:cNvPr>
          <p:cNvGrpSpPr/>
          <p:nvPr/>
        </p:nvGrpSpPr>
        <p:grpSpPr>
          <a:xfrm>
            <a:off x="3717165" y="3909071"/>
            <a:ext cx="1966342" cy="2214855"/>
            <a:chOff x="3571365" y="3812940"/>
            <a:chExt cx="2340000" cy="2214855"/>
          </a:xfrm>
        </p:grpSpPr>
        <p:sp>
          <p:nvSpPr>
            <p:cNvPr id="602" name="TextBox 601">
              <a:extLst>
                <a:ext uri="{FF2B5EF4-FFF2-40B4-BE49-F238E27FC236}">
                  <a16:creationId xmlns:a16="http://schemas.microsoft.com/office/drawing/2014/main" id="{F4ADC4AB-EC16-425A-963D-8CA71B6F663A}"/>
                </a:ext>
              </a:extLst>
            </p:cNvPr>
            <p:cNvSpPr txBox="1"/>
            <p:nvPr/>
          </p:nvSpPr>
          <p:spPr>
            <a:xfrm>
              <a:off x="3571365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03" name="TextBox 602">
              <a:extLst>
                <a:ext uri="{FF2B5EF4-FFF2-40B4-BE49-F238E27FC236}">
                  <a16:creationId xmlns:a16="http://schemas.microsoft.com/office/drawing/2014/main" id="{7670D5F2-FDD7-4702-8BDA-56996ABFF349}"/>
                </a:ext>
              </a:extLst>
            </p:cNvPr>
            <p:cNvSpPr txBox="1"/>
            <p:nvPr/>
          </p:nvSpPr>
          <p:spPr>
            <a:xfrm>
              <a:off x="3571365" y="4088803"/>
              <a:ext cx="23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4" name="그룹 603">
            <a:extLst>
              <a:ext uri="{FF2B5EF4-FFF2-40B4-BE49-F238E27FC236}">
                <a16:creationId xmlns:a16="http://schemas.microsoft.com/office/drawing/2014/main" id="{79987360-54AB-40B1-AFAD-AC6EFDDAA5E5}"/>
              </a:ext>
            </a:extLst>
          </p:cNvPr>
          <p:cNvGrpSpPr/>
          <p:nvPr/>
        </p:nvGrpSpPr>
        <p:grpSpPr>
          <a:xfrm>
            <a:off x="6525584" y="3909071"/>
            <a:ext cx="1966342" cy="2214855"/>
            <a:chOff x="6262557" y="3812940"/>
            <a:chExt cx="2340000" cy="2214855"/>
          </a:xfrm>
        </p:grpSpPr>
        <p:sp>
          <p:nvSpPr>
            <p:cNvPr id="605" name="TextBox 604">
              <a:extLst>
                <a:ext uri="{FF2B5EF4-FFF2-40B4-BE49-F238E27FC236}">
                  <a16:creationId xmlns:a16="http://schemas.microsoft.com/office/drawing/2014/main" id="{C81607B0-52D8-422B-98D6-667587F3FF90}"/>
                </a:ext>
              </a:extLst>
            </p:cNvPr>
            <p:cNvSpPr txBox="1"/>
            <p:nvPr/>
          </p:nvSpPr>
          <p:spPr>
            <a:xfrm>
              <a:off x="6262557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06" name="TextBox 605">
              <a:extLst>
                <a:ext uri="{FF2B5EF4-FFF2-40B4-BE49-F238E27FC236}">
                  <a16:creationId xmlns:a16="http://schemas.microsoft.com/office/drawing/2014/main" id="{CA1F4697-347D-41A6-A041-9332E9387044}"/>
                </a:ext>
              </a:extLst>
            </p:cNvPr>
            <p:cNvSpPr txBox="1"/>
            <p:nvPr/>
          </p:nvSpPr>
          <p:spPr>
            <a:xfrm>
              <a:off x="6262557" y="4088803"/>
              <a:ext cx="23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607" name="그룹 606">
            <a:extLst>
              <a:ext uri="{FF2B5EF4-FFF2-40B4-BE49-F238E27FC236}">
                <a16:creationId xmlns:a16="http://schemas.microsoft.com/office/drawing/2014/main" id="{7B8409B9-9D9B-46E7-9A99-24C066019262}"/>
              </a:ext>
            </a:extLst>
          </p:cNvPr>
          <p:cNvGrpSpPr/>
          <p:nvPr/>
        </p:nvGrpSpPr>
        <p:grpSpPr>
          <a:xfrm>
            <a:off x="9334002" y="3909071"/>
            <a:ext cx="1966342" cy="2214855"/>
            <a:chOff x="8953749" y="3812940"/>
            <a:chExt cx="2340000" cy="2214855"/>
          </a:xfrm>
        </p:grpSpPr>
        <p:sp>
          <p:nvSpPr>
            <p:cNvPr id="608" name="TextBox 607">
              <a:extLst>
                <a:ext uri="{FF2B5EF4-FFF2-40B4-BE49-F238E27FC236}">
                  <a16:creationId xmlns:a16="http://schemas.microsoft.com/office/drawing/2014/main" id="{4FE1CECE-7497-4AA0-8452-EA76B6F3A9EA}"/>
                </a:ext>
              </a:extLst>
            </p:cNvPr>
            <p:cNvSpPr txBox="1"/>
            <p:nvPr/>
          </p:nvSpPr>
          <p:spPr>
            <a:xfrm>
              <a:off x="8953749" y="3812940"/>
              <a:ext cx="2340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Calibri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609" name="TextBox 608">
              <a:extLst>
                <a:ext uri="{FF2B5EF4-FFF2-40B4-BE49-F238E27FC236}">
                  <a16:creationId xmlns:a16="http://schemas.microsoft.com/office/drawing/2014/main" id="{30379480-E589-44AB-8468-744B3D71A83A}"/>
                </a:ext>
              </a:extLst>
            </p:cNvPr>
            <p:cNvSpPr txBox="1"/>
            <p:nvPr/>
          </p:nvSpPr>
          <p:spPr>
            <a:xfrm>
              <a:off x="8953749" y="4088803"/>
              <a:ext cx="2340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Example Text : </a:t>
              </a:r>
            </a:p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11212</TotalTime>
  <Words>196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2018-04-17T02:38:37Z</dcterms:modified>
</cp:coreProperties>
</file>