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" name="Rounded Rectangle 2">
            <a:extLst>
              <a:ext uri="{FF2B5EF4-FFF2-40B4-BE49-F238E27FC236}">
                <a16:creationId xmlns:a16="http://schemas.microsoft.com/office/drawing/2014/main" id="{E6FAF292-9DC0-4002-845A-E9F7D91FB8D8}"/>
              </a:ext>
            </a:extLst>
          </p:cNvPr>
          <p:cNvSpPr/>
          <p:nvPr/>
        </p:nvSpPr>
        <p:spPr>
          <a:xfrm rot="16200000">
            <a:off x="2883747" y="108857"/>
            <a:ext cx="1182333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Rounded Rectangle 8">
            <a:extLst>
              <a:ext uri="{FF2B5EF4-FFF2-40B4-BE49-F238E27FC236}">
                <a16:creationId xmlns:a16="http://schemas.microsoft.com/office/drawing/2014/main" id="{16204CDE-2BEF-4E08-B1C2-06C2FCE1DCD6}"/>
              </a:ext>
            </a:extLst>
          </p:cNvPr>
          <p:cNvSpPr/>
          <p:nvPr/>
        </p:nvSpPr>
        <p:spPr>
          <a:xfrm rot="16200000">
            <a:off x="807758" y="2080553"/>
            <a:ext cx="1182333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Rounded Rectangle 5">
            <a:extLst>
              <a:ext uri="{FF2B5EF4-FFF2-40B4-BE49-F238E27FC236}">
                <a16:creationId xmlns:a16="http://schemas.microsoft.com/office/drawing/2014/main" id="{38EDE310-7B1E-44D2-B14F-44A3CAA7E76B}"/>
              </a:ext>
            </a:extLst>
          </p:cNvPr>
          <p:cNvSpPr/>
          <p:nvPr/>
        </p:nvSpPr>
        <p:spPr>
          <a:xfrm rot="16200000">
            <a:off x="2883746" y="1546429"/>
            <a:ext cx="1182333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ed Rectangle 8">
            <a:extLst>
              <a:ext uri="{FF2B5EF4-FFF2-40B4-BE49-F238E27FC236}">
                <a16:creationId xmlns:a16="http://schemas.microsoft.com/office/drawing/2014/main" id="{55357BD7-4DC0-4925-9FDD-AF62CA772F12}"/>
              </a:ext>
            </a:extLst>
          </p:cNvPr>
          <p:cNvSpPr/>
          <p:nvPr/>
        </p:nvSpPr>
        <p:spPr>
          <a:xfrm rot="16200000">
            <a:off x="807757" y="3518125"/>
            <a:ext cx="1182333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5" name="Rounded Rectangle 8">
            <a:extLst>
              <a:ext uri="{FF2B5EF4-FFF2-40B4-BE49-F238E27FC236}">
                <a16:creationId xmlns:a16="http://schemas.microsoft.com/office/drawing/2014/main" id="{90095466-BBFA-4F56-AD60-76FB27316305}"/>
              </a:ext>
            </a:extLst>
          </p:cNvPr>
          <p:cNvSpPr/>
          <p:nvPr/>
        </p:nvSpPr>
        <p:spPr>
          <a:xfrm rot="16200000">
            <a:off x="2883746" y="2984004"/>
            <a:ext cx="1182334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Rounded Rectangle 8">
            <a:extLst>
              <a:ext uri="{FF2B5EF4-FFF2-40B4-BE49-F238E27FC236}">
                <a16:creationId xmlns:a16="http://schemas.microsoft.com/office/drawing/2014/main" id="{F400A27C-F64A-43D0-92A5-F2FFCD9A53A1}"/>
              </a:ext>
            </a:extLst>
          </p:cNvPr>
          <p:cNvSpPr/>
          <p:nvPr/>
        </p:nvSpPr>
        <p:spPr>
          <a:xfrm rot="16200000">
            <a:off x="807757" y="4955699"/>
            <a:ext cx="1182334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ed Rectangle 11">
            <a:extLst>
              <a:ext uri="{FF2B5EF4-FFF2-40B4-BE49-F238E27FC236}">
                <a16:creationId xmlns:a16="http://schemas.microsoft.com/office/drawing/2014/main" id="{E83CCE19-AADE-47B8-B9FD-CF2EF55008CA}"/>
              </a:ext>
            </a:extLst>
          </p:cNvPr>
          <p:cNvSpPr/>
          <p:nvPr/>
        </p:nvSpPr>
        <p:spPr>
          <a:xfrm rot="5400000" flipH="1">
            <a:off x="8100786" y="108857"/>
            <a:ext cx="1182333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Rounded Rectangle 8">
            <a:extLst>
              <a:ext uri="{FF2B5EF4-FFF2-40B4-BE49-F238E27FC236}">
                <a16:creationId xmlns:a16="http://schemas.microsoft.com/office/drawing/2014/main" id="{24895EFE-423A-46AF-91EC-3C37432A313E}"/>
              </a:ext>
            </a:extLst>
          </p:cNvPr>
          <p:cNvSpPr/>
          <p:nvPr/>
        </p:nvSpPr>
        <p:spPr>
          <a:xfrm rot="5400000" flipH="1">
            <a:off x="10176774" y="2080553"/>
            <a:ext cx="1182333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Rounded Rectangle 14">
            <a:extLst>
              <a:ext uri="{FF2B5EF4-FFF2-40B4-BE49-F238E27FC236}">
                <a16:creationId xmlns:a16="http://schemas.microsoft.com/office/drawing/2014/main" id="{5F254EB0-D552-40D4-B701-69DAB6573FA6}"/>
              </a:ext>
            </a:extLst>
          </p:cNvPr>
          <p:cNvSpPr/>
          <p:nvPr/>
        </p:nvSpPr>
        <p:spPr>
          <a:xfrm rot="5400000" flipH="1">
            <a:off x="8100785" y="1546429"/>
            <a:ext cx="1182333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0" name="Rounded Rectangle 8">
            <a:extLst>
              <a:ext uri="{FF2B5EF4-FFF2-40B4-BE49-F238E27FC236}">
                <a16:creationId xmlns:a16="http://schemas.microsoft.com/office/drawing/2014/main" id="{BC487909-E688-41EE-8FB1-464CD81E09C1}"/>
              </a:ext>
            </a:extLst>
          </p:cNvPr>
          <p:cNvSpPr/>
          <p:nvPr/>
        </p:nvSpPr>
        <p:spPr>
          <a:xfrm rot="5400000" flipH="1">
            <a:off x="10176773" y="3518125"/>
            <a:ext cx="1182333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Rounded Rectangle 17">
            <a:extLst>
              <a:ext uri="{FF2B5EF4-FFF2-40B4-BE49-F238E27FC236}">
                <a16:creationId xmlns:a16="http://schemas.microsoft.com/office/drawing/2014/main" id="{21790B9E-7C36-4C9D-995B-592C9B832512}"/>
              </a:ext>
            </a:extLst>
          </p:cNvPr>
          <p:cNvSpPr/>
          <p:nvPr/>
        </p:nvSpPr>
        <p:spPr>
          <a:xfrm rot="5400000" flipH="1">
            <a:off x="8100784" y="2984003"/>
            <a:ext cx="1182334" cy="4896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Rounded Rectangle 8">
            <a:extLst>
              <a:ext uri="{FF2B5EF4-FFF2-40B4-BE49-F238E27FC236}">
                <a16:creationId xmlns:a16="http://schemas.microsoft.com/office/drawing/2014/main" id="{BB068FF9-DD53-4C04-A5F1-1699FA92B522}"/>
              </a:ext>
            </a:extLst>
          </p:cNvPr>
          <p:cNvSpPr/>
          <p:nvPr/>
        </p:nvSpPr>
        <p:spPr>
          <a:xfrm rot="5400000" flipH="1">
            <a:off x="10176772" y="4955699"/>
            <a:ext cx="1182334" cy="952608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93" name="Group 25">
            <a:extLst>
              <a:ext uri="{FF2B5EF4-FFF2-40B4-BE49-F238E27FC236}">
                <a16:creationId xmlns:a16="http://schemas.microsoft.com/office/drawing/2014/main" id="{73EB5554-BAAC-4290-A154-685B0C99DD53}"/>
              </a:ext>
            </a:extLst>
          </p:cNvPr>
          <p:cNvGrpSpPr/>
          <p:nvPr/>
        </p:nvGrpSpPr>
        <p:grpSpPr>
          <a:xfrm>
            <a:off x="1976009" y="2095192"/>
            <a:ext cx="3248817" cy="923331"/>
            <a:chOff x="6210997" y="1433695"/>
            <a:chExt cx="1457348" cy="656879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3E02EE8C-C77D-4ADA-8FD4-F67C7889BA65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4E8FE20-4936-4900-9215-A748374B466E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6" name="Group 28">
            <a:extLst>
              <a:ext uri="{FF2B5EF4-FFF2-40B4-BE49-F238E27FC236}">
                <a16:creationId xmlns:a16="http://schemas.microsoft.com/office/drawing/2014/main" id="{05627FC8-F25C-4D2C-94DB-C45D0A61F63E}"/>
              </a:ext>
            </a:extLst>
          </p:cNvPr>
          <p:cNvGrpSpPr/>
          <p:nvPr/>
        </p:nvGrpSpPr>
        <p:grpSpPr>
          <a:xfrm>
            <a:off x="1976009" y="3532764"/>
            <a:ext cx="3248817" cy="923331"/>
            <a:chOff x="6210997" y="1433695"/>
            <a:chExt cx="1457348" cy="656879"/>
          </a:xfrm>
        </p:grpSpPr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B7BF0A2A-6F55-4FC7-A129-B564044C7E3A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6F4F122-3AFF-4DDA-AF91-00D79DA15452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9" name="Group 31">
            <a:extLst>
              <a:ext uri="{FF2B5EF4-FFF2-40B4-BE49-F238E27FC236}">
                <a16:creationId xmlns:a16="http://schemas.microsoft.com/office/drawing/2014/main" id="{75BCDCC7-2ED2-43D9-A756-BEDDB6D103EA}"/>
              </a:ext>
            </a:extLst>
          </p:cNvPr>
          <p:cNvGrpSpPr/>
          <p:nvPr/>
        </p:nvGrpSpPr>
        <p:grpSpPr>
          <a:xfrm>
            <a:off x="1976009" y="4970338"/>
            <a:ext cx="3248817" cy="923331"/>
            <a:chOff x="6210997" y="1433695"/>
            <a:chExt cx="1457348" cy="656879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C5CB6CB-3F08-4E37-9ACC-BDAB3EE2C26E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BC32BF41-6C0D-4452-8C37-B64155323CD3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" name="Group 34">
            <a:extLst>
              <a:ext uri="{FF2B5EF4-FFF2-40B4-BE49-F238E27FC236}">
                <a16:creationId xmlns:a16="http://schemas.microsoft.com/office/drawing/2014/main" id="{CE4F8858-69D4-4A94-B784-64ABA711127B}"/>
              </a:ext>
            </a:extLst>
          </p:cNvPr>
          <p:cNvGrpSpPr/>
          <p:nvPr/>
        </p:nvGrpSpPr>
        <p:grpSpPr>
          <a:xfrm>
            <a:off x="6967168" y="2095192"/>
            <a:ext cx="3211872" cy="923331"/>
            <a:chOff x="6210997" y="1433695"/>
            <a:chExt cx="1457348" cy="656879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DBA5D5F4-4877-4C3E-A196-8B179AA1D098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6AB6108-68B3-4987-BFCE-661C203CAF99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" name="Group 37">
            <a:extLst>
              <a:ext uri="{FF2B5EF4-FFF2-40B4-BE49-F238E27FC236}">
                <a16:creationId xmlns:a16="http://schemas.microsoft.com/office/drawing/2014/main" id="{50ECC5C6-A281-4C7A-A935-36D32F721111}"/>
              </a:ext>
            </a:extLst>
          </p:cNvPr>
          <p:cNvGrpSpPr/>
          <p:nvPr/>
        </p:nvGrpSpPr>
        <p:grpSpPr>
          <a:xfrm>
            <a:off x="6967171" y="3532764"/>
            <a:ext cx="3211872" cy="923331"/>
            <a:chOff x="6210997" y="1433695"/>
            <a:chExt cx="1457348" cy="656879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209D9AA4-F9B2-4FC1-8665-896ED9C2917A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67D35B0-4415-4871-95EF-94D852F522CD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" name="Group 40">
            <a:extLst>
              <a:ext uri="{FF2B5EF4-FFF2-40B4-BE49-F238E27FC236}">
                <a16:creationId xmlns:a16="http://schemas.microsoft.com/office/drawing/2014/main" id="{2D319D20-9805-4845-8CCD-C25E33498BD5}"/>
              </a:ext>
            </a:extLst>
          </p:cNvPr>
          <p:cNvGrpSpPr/>
          <p:nvPr/>
        </p:nvGrpSpPr>
        <p:grpSpPr>
          <a:xfrm>
            <a:off x="6967174" y="4970338"/>
            <a:ext cx="3211872" cy="923331"/>
            <a:chOff x="6210997" y="1433695"/>
            <a:chExt cx="1457348" cy="656879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6F8FAA12-1891-4E4D-9AF9-1DFA903F5464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48C7E6F-927E-40F7-AC3A-93B01FC09233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" name="Text Placeholder 12">
            <a:extLst>
              <a:ext uri="{FF2B5EF4-FFF2-40B4-BE49-F238E27FC236}">
                <a16:creationId xmlns:a16="http://schemas.microsoft.com/office/drawing/2014/main" id="{1ABAFA33-BC33-478E-9AA0-E61146837E77}"/>
              </a:ext>
            </a:extLst>
          </p:cNvPr>
          <p:cNvSpPr txBox="1">
            <a:spLocks/>
          </p:cNvSpPr>
          <p:nvPr/>
        </p:nvSpPr>
        <p:spPr>
          <a:xfrm>
            <a:off x="1162797" y="2284776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43" name="Text Placeholder 12">
            <a:extLst>
              <a:ext uri="{FF2B5EF4-FFF2-40B4-BE49-F238E27FC236}">
                <a16:creationId xmlns:a16="http://schemas.microsoft.com/office/drawing/2014/main" id="{15324C34-4186-42FF-999A-247C18D6CD4C}"/>
              </a:ext>
            </a:extLst>
          </p:cNvPr>
          <p:cNvSpPr txBox="1">
            <a:spLocks/>
          </p:cNvSpPr>
          <p:nvPr/>
        </p:nvSpPr>
        <p:spPr>
          <a:xfrm>
            <a:off x="1162797" y="3722348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44" name="Text Placeholder 12">
            <a:extLst>
              <a:ext uri="{FF2B5EF4-FFF2-40B4-BE49-F238E27FC236}">
                <a16:creationId xmlns:a16="http://schemas.microsoft.com/office/drawing/2014/main" id="{765BD682-06F9-4830-8B3A-58467BC03C21}"/>
              </a:ext>
            </a:extLst>
          </p:cNvPr>
          <p:cNvSpPr txBox="1">
            <a:spLocks/>
          </p:cNvSpPr>
          <p:nvPr/>
        </p:nvSpPr>
        <p:spPr>
          <a:xfrm>
            <a:off x="1162797" y="5159922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45" name="Text Placeholder 12">
            <a:extLst>
              <a:ext uri="{FF2B5EF4-FFF2-40B4-BE49-F238E27FC236}">
                <a16:creationId xmlns:a16="http://schemas.microsoft.com/office/drawing/2014/main" id="{45A84089-2130-473E-AB33-627583E384C8}"/>
              </a:ext>
            </a:extLst>
          </p:cNvPr>
          <p:cNvSpPr txBox="1">
            <a:spLocks/>
          </p:cNvSpPr>
          <p:nvPr/>
        </p:nvSpPr>
        <p:spPr>
          <a:xfrm>
            <a:off x="10531812" y="2284776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46" name="Text Placeholder 12">
            <a:extLst>
              <a:ext uri="{FF2B5EF4-FFF2-40B4-BE49-F238E27FC236}">
                <a16:creationId xmlns:a16="http://schemas.microsoft.com/office/drawing/2014/main" id="{6B3E3451-6979-4EF7-8CBE-74902E913A8E}"/>
              </a:ext>
            </a:extLst>
          </p:cNvPr>
          <p:cNvSpPr txBox="1">
            <a:spLocks/>
          </p:cNvSpPr>
          <p:nvPr/>
        </p:nvSpPr>
        <p:spPr>
          <a:xfrm>
            <a:off x="10531812" y="3722348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5</a:t>
            </a:r>
          </a:p>
        </p:txBody>
      </p:sp>
      <p:sp>
        <p:nvSpPr>
          <p:cNvPr id="47" name="Text Placeholder 12">
            <a:extLst>
              <a:ext uri="{FF2B5EF4-FFF2-40B4-BE49-F238E27FC236}">
                <a16:creationId xmlns:a16="http://schemas.microsoft.com/office/drawing/2014/main" id="{9C666D4B-B192-45A0-B543-4C518DDF3ACD}"/>
              </a:ext>
            </a:extLst>
          </p:cNvPr>
          <p:cNvSpPr txBox="1">
            <a:spLocks/>
          </p:cNvSpPr>
          <p:nvPr/>
        </p:nvSpPr>
        <p:spPr>
          <a:xfrm>
            <a:off x="10531812" y="5159922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152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2018-04-10T04:44:28Z</dcterms:modified>
</cp:coreProperties>
</file>